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6"/>
  </p:notesMasterIdLst>
  <p:sldIdLst>
    <p:sldId id="339" r:id="rId2"/>
    <p:sldId id="340" r:id="rId3"/>
    <p:sldId id="341" r:id="rId4"/>
    <p:sldId id="256" r:id="rId5"/>
    <p:sldId id="257" r:id="rId6"/>
    <p:sldId id="271" r:id="rId7"/>
    <p:sldId id="259" r:id="rId8"/>
    <p:sldId id="260" r:id="rId9"/>
    <p:sldId id="269" r:id="rId10"/>
    <p:sldId id="262" r:id="rId11"/>
    <p:sldId id="263" r:id="rId12"/>
    <p:sldId id="267" r:id="rId13"/>
    <p:sldId id="272" r:id="rId14"/>
    <p:sldId id="258" r:id="rId15"/>
    <p:sldId id="273" r:id="rId16"/>
    <p:sldId id="274" r:id="rId17"/>
    <p:sldId id="261" r:id="rId18"/>
    <p:sldId id="275" r:id="rId19"/>
    <p:sldId id="276" r:id="rId20"/>
    <p:sldId id="264" r:id="rId21"/>
    <p:sldId id="265" r:id="rId22"/>
    <p:sldId id="266" r:id="rId23"/>
    <p:sldId id="277" r:id="rId24"/>
    <p:sldId id="268" r:id="rId25"/>
    <p:sldId id="278" r:id="rId26"/>
    <p:sldId id="333" r:id="rId27"/>
    <p:sldId id="334" r:id="rId28"/>
    <p:sldId id="335" r:id="rId29"/>
    <p:sldId id="336" r:id="rId30"/>
    <p:sldId id="337" r:id="rId31"/>
    <p:sldId id="306" r:id="rId32"/>
    <p:sldId id="324" r:id="rId33"/>
    <p:sldId id="331" r:id="rId34"/>
    <p:sldId id="283" r:id="rId35"/>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kke-navngivet sektion" id="{6BD5B5AD-EE79-3640-BC37-B23FB6F480BA}">
          <p14:sldIdLst>
            <p14:sldId id="339"/>
            <p14:sldId id="340"/>
            <p14:sldId id="341"/>
          </p14:sldIdLst>
        </p14:section>
        <p14:section name="Stardust" id="{6DB63FDB-3F8B-4E43-A142-34DFD63BE63F}">
          <p14:sldIdLst>
            <p14:sldId id="256"/>
            <p14:sldId id="257"/>
            <p14:sldId id="271"/>
            <p14:sldId id="259"/>
            <p14:sldId id="260"/>
            <p14:sldId id="269"/>
            <p14:sldId id="262"/>
            <p14:sldId id="263"/>
            <p14:sldId id="267"/>
          </p14:sldIdLst>
        </p14:section>
        <p14:section name="Venture" id="{E0D5B1B5-7CCC-F840-8B80-E82E9A4E4F08}">
          <p14:sldIdLst>
            <p14:sldId id="272"/>
            <p14:sldId id="258"/>
            <p14:sldId id="273"/>
            <p14:sldId id="274"/>
            <p14:sldId id="261"/>
            <p14:sldId id="275"/>
            <p14:sldId id="276"/>
            <p14:sldId id="264"/>
            <p14:sldId id="265"/>
            <p14:sldId id="266"/>
            <p14:sldId id="277"/>
            <p14:sldId id="268"/>
            <p14:sldId id="278"/>
          </p14:sldIdLst>
        </p14:section>
        <p14:section name="Roskilde" id="{528B1EB2-9D58-4BF1-B8A8-C778D10A1B06}">
          <p14:sldIdLst>
            <p14:sldId id="333"/>
            <p14:sldId id="334"/>
            <p14:sldId id="335"/>
            <p14:sldId id="336"/>
            <p14:sldId id="337"/>
          </p14:sldIdLst>
        </p14:section>
        <p14:section name="Climate-KIC" id="{361A5A43-9DB9-4F98-9EAD-AD36D8F8D5EC}">
          <p14:sldIdLst>
            <p14:sldId id="306"/>
            <p14:sldId id="324"/>
            <p14:sldId id="331"/>
            <p14:sldId id="28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6"/>
    <p:restoredTop sz="86953"/>
  </p:normalViewPr>
  <p:slideViewPr>
    <p:cSldViewPr snapToGrid="0">
      <p:cViewPr varScale="1">
        <p:scale>
          <a:sx n="63" d="100"/>
          <a:sy n="63" d="100"/>
        </p:scale>
        <p:origin x="270" y="6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169920" cy="48172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3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4143587" y="0"/>
            <a:ext cx="3169920" cy="481727"/>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3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777875" y="1200150"/>
            <a:ext cx="5759450" cy="32400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31520" y="4620576"/>
            <a:ext cx="5852159" cy="3780473"/>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119474"/>
            <a:ext cx="3169920" cy="48172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3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4143587" y="9119474"/>
            <a:ext cx="3169920" cy="481725"/>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a:t>
            </a:fld>
            <a:endParaRPr lang="en-US"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5894108"/>
      </p:ext>
    </p:extLst>
  </p:cSld>
  <p:clrMap bg1="lt1" tx1="dk1" bg2="dk2" tx2="lt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777875" y="1200150"/>
            <a:ext cx="5759450" cy="32400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731520" y="4620576"/>
            <a:ext cx="5852159" cy="3780473"/>
          </a:xfrm>
          <a:prstGeom prst="rect">
            <a:avLst/>
          </a:prstGeom>
          <a:noFill/>
          <a:ln>
            <a:noFill/>
          </a:ln>
        </p:spPr>
        <p:txBody>
          <a:bodyPr lIns="96650" tIns="48325" rIns="96650" bIns="483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4143587" y="9119474"/>
            <a:ext cx="3169920" cy="481725"/>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4</a:t>
            </a:fld>
            <a:endParaRPr lang="en-US"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fde2b01f6_0_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900" b="1">
                <a:latin typeface="Open Sans"/>
                <a:ea typeface="Open Sans"/>
                <a:cs typeface="Open Sans"/>
                <a:sym typeface="Open Sans"/>
              </a:rPr>
              <a:t>What venture cup offers.</a:t>
            </a:r>
            <a:endParaRPr sz="900" b="1">
              <a:latin typeface="Open Sans"/>
              <a:ea typeface="Open Sans"/>
              <a:cs typeface="Open Sans"/>
              <a:sym typeface="Open Sans"/>
            </a:endParaRPr>
          </a:p>
          <a:p>
            <a:pPr marL="0" lvl="0" indent="0" rtl="0">
              <a:lnSpc>
                <a:spcPct val="115000"/>
              </a:lnSpc>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-2 national start up competitions and 1 international competition annually.</a:t>
            </a:r>
            <a:endParaRPr sz="900">
              <a:solidFill>
                <a:schemeClr val="dk1"/>
              </a:solidFill>
              <a:latin typeface="Open Sans"/>
              <a:ea typeface="Open Sans"/>
              <a:cs typeface="Open Sans"/>
              <a:sym typeface="Open Sans"/>
            </a:endParaRPr>
          </a:p>
          <a:p>
            <a:pPr marL="0" lvl="0" indent="0" rtl="0">
              <a:lnSpc>
                <a:spcPct val="115000"/>
              </a:lnSpc>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-Training</a:t>
            </a:r>
            <a:r>
              <a:rPr lang="en" sz="900">
                <a:solidFill>
                  <a:srgbClr val="FF0000"/>
                </a:solidFill>
                <a:latin typeface="Open Sans"/>
                <a:ea typeface="Open Sans"/>
                <a:cs typeface="Open Sans"/>
                <a:sym typeface="Open Sans"/>
              </a:rPr>
              <a:t> (Pitch training, include from KAJE presentation)</a:t>
            </a:r>
            <a:endParaRPr sz="900">
              <a:solidFill>
                <a:srgbClr val="FF0000"/>
              </a:solidFill>
              <a:latin typeface="Open Sans"/>
              <a:ea typeface="Open Sans"/>
              <a:cs typeface="Open Sans"/>
              <a:sym typeface="Open Sans"/>
            </a:endParaRPr>
          </a:p>
          <a:p>
            <a:pPr marL="0" lvl="0" indent="0" rtl="0">
              <a:lnSpc>
                <a:spcPct val="115000"/>
              </a:lnSpc>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-Mentoring: Largest mentor program in Scandinavian with more than </a:t>
            </a:r>
            <a:r>
              <a:rPr lang="en" sz="900">
                <a:solidFill>
                  <a:srgbClr val="FF0000"/>
                </a:solidFill>
                <a:latin typeface="Open Sans"/>
                <a:ea typeface="Open Sans"/>
                <a:cs typeface="Open Sans"/>
                <a:sym typeface="Open Sans"/>
              </a:rPr>
              <a:t>300 mentors</a:t>
            </a:r>
            <a:r>
              <a:rPr lang="en" sz="900">
                <a:solidFill>
                  <a:schemeClr val="dk1"/>
                </a:solidFill>
                <a:latin typeface="Open Sans"/>
                <a:ea typeface="Open Sans"/>
                <a:cs typeface="Open Sans"/>
                <a:sym typeface="Open Sans"/>
              </a:rPr>
              <a:t> ready to help.</a:t>
            </a:r>
            <a:endParaRPr sz="900">
              <a:solidFill>
                <a:schemeClr val="dk1"/>
              </a:solidFill>
              <a:latin typeface="Open Sans"/>
              <a:ea typeface="Open Sans"/>
              <a:cs typeface="Open Sans"/>
              <a:sym typeface="Open Sans"/>
            </a:endParaRPr>
          </a:p>
          <a:p>
            <a:pPr marL="0" lvl="0" indent="0" rtl="0">
              <a:lnSpc>
                <a:spcPct val="115000"/>
              </a:lnSpc>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-Platform for networking </a:t>
            </a:r>
            <a:r>
              <a:rPr lang="en" sz="900">
                <a:solidFill>
                  <a:srgbClr val="FF0000"/>
                </a:solidFill>
                <a:latin typeface="Open Sans"/>
                <a:ea typeface="Open Sans"/>
                <a:cs typeface="Open Sans"/>
                <a:sym typeface="Open Sans"/>
              </a:rPr>
              <a:t>(at competitions, events, training sessions ect.)</a:t>
            </a:r>
            <a:endParaRPr>
              <a:solidFill>
                <a:srgbClr val="FF0000"/>
              </a:solidFill>
            </a:endParaRPr>
          </a:p>
        </p:txBody>
      </p:sp>
      <p:sp>
        <p:nvSpPr>
          <p:cNvPr id="140" name="Google Shape;140;g3fde2b01f6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377ae8700_0_35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900" b="1">
                <a:solidFill>
                  <a:schemeClr val="dk1"/>
                </a:solidFill>
                <a:latin typeface="Open Sans"/>
                <a:ea typeface="Open Sans"/>
                <a:cs typeface="Open Sans"/>
                <a:sym typeface="Open Sans"/>
              </a:rPr>
              <a:t>The following slides introduces our competitions.</a:t>
            </a:r>
            <a:endParaRPr/>
          </a:p>
        </p:txBody>
      </p:sp>
      <p:sp>
        <p:nvSpPr>
          <p:cNvPr id="150" name="Google Shape;150;g3377ae8700_0_3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377ae8700_0_26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 sz="900" b="1">
                <a:latin typeface="Open Sans"/>
                <a:ea typeface="Open Sans"/>
                <a:cs typeface="Open Sans"/>
                <a:sym typeface="Open Sans"/>
              </a:rPr>
              <a:t>Format of submission: </a:t>
            </a:r>
            <a:endParaRPr sz="900" b="1">
              <a:latin typeface="Open Sans"/>
              <a:ea typeface="Open Sans"/>
              <a:cs typeface="Open Sans"/>
              <a:sym typeface="Open Sans"/>
            </a:endParaRPr>
          </a:p>
          <a:p>
            <a:pPr marL="0" lvl="0" indent="0">
              <a:spcBef>
                <a:spcPts val="0"/>
              </a:spcBef>
              <a:spcAft>
                <a:spcPts val="0"/>
              </a:spcAft>
              <a:buClr>
                <a:schemeClr val="dk1"/>
              </a:buClr>
              <a:buSzPts val="1100"/>
              <a:buFont typeface="Arial"/>
              <a:buNone/>
            </a:pPr>
            <a:r>
              <a:rPr lang="en" sz="900">
                <a:latin typeface="Open Sans"/>
                <a:ea typeface="Open Sans"/>
                <a:cs typeface="Open Sans"/>
                <a:sym typeface="Open Sans"/>
              </a:rPr>
              <a:t>Hand in your business plan</a:t>
            </a:r>
            <a:endParaRPr sz="900">
              <a:latin typeface="Open Sans"/>
              <a:ea typeface="Open Sans"/>
              <a:cs typeface="Open Sans"/>
              <a:sym typeface="Open Sans"/>
            </a:endParaRPr>
          </a:p>
          <a:p>
            <a:pPr marL="0" lvl="0" indent="0">
              <a:spcBef>
                <a:spcPts val="0"/>
              </a:spcBef>
              <a:spcAft>
                <a:spcPts val="0"/>
              </a:spcAft>
              <a:buClr>
                <a:schemeClr val="dk1"/>
              </a:buClr>
              <a:buSzPts val="1100"/>
              <a:buFont typeface="Arial"/>
              <a:buNone/>
            </a:pPr>
            <a:r>
              <a:rPr lang="en" sz="900">
                <a:latin typeface="Open Sans"/>
                <a:ea typeface="Open Sans"/>
                <a:cs typeface="Open Sans"/>
                <a:sym typeface="Open Sans"/>
              </a:rPr>
              <a:t>Follow instruction on our webpage</a:t>
            </a:r>
            <a:endParaRPr sz="900">
              <a:latin typeface="Open Sans"/>
              <a:ea typeface="Open Sans"/>
              <a:cs typeface="Open Sans"/>
              <a:sym typeface="Open Sans"/>
            </a:endParaRPr>
          </a:p>
          <a:p>
            <a:pPr marL="0" lvl="0" indent="0">
              <a:spcBef>
                <a:spcPts val="0"/>
              </a:spcBef>
              <a:spcAft>
                <a:spcPts val="0"/>
              </a:spcAft>
              <a:buClr>
                <a:schemeClr val="dk1"/>
              </a:buClr>
              <a:buSzPts val="1100"/>
              <a:buFont typeface="Arial"/>
              <a:buNone/>
            </a:pPr>
            <a:r>
              <a:rPr lang="en" sz="900">
                <a:latin typeface="Open Sans"/>
                <a:ea typeface="Open Sans"/>
                <a:cs typeface="Open Sans"/>
                <a:sym typeface="Open Sans"/>
              </a:rPr>
              <a:t>Remember the deadline. YOU CAN INPUT DEADLINE DATE HERE IF GIVEN and delete bullet 4.</a:t>
            </a:r>
            <a:endParaRPr sz="900">
              <a:latin typeface="Open Sans"/>
              <a:ea typeface="Open Sans"/>
              <a:cs typeface="Open Sans"/>
              <a:sym typeface="Open Sans"/>
            </a:endParaRPr>
          </a:p>
          <a:p>
            <a:pPr marL="0" lvl="0" indent="0" rtl="0">
              <a:spcBef>
                <a:spcPts val="0"/>
              </a:spcBef>
              <a:spcAft>
                <a:spcPts val="0"/>
              </a:spcAft>
              <a:buClr>
                <a:schemeClr val="dk1"/>
              </a:buClr>
              <a:buSzPts val="1100"/>
              <a:buFont typeface="Arial"/>
              <a:buNone/>
            </a:pPr>
            <a:r>
              <a:rPr lang="en" sz="900">
                <a:latin typeface="Open Sans"/>
                <a:ea typeface="Open Sans"/>
                <a:cs typeface="Open Sans"/>
                <a:sym typeface="Open Sans"/>
              </a:rPr>
              <a:t>Members of the jury, mentors and Venture Cup Staff will all have signed an NDA</a:t>
            </a:r>
            <a:endParaRPr sz="900">
              <a:latin typeface="Open Sans"/>
              <a:ea typeface="Open Sans"/>
              <a:cs typeface="Open Sans"/>
              <a:sym typeface="Open Sans"/>
            </a:endParaRPr>
          </a:p>
        </p:txBody>
      </p:sp>
      <p:sp>
        <p:nvSpPr>
          <p:cNvPr id="160" name="Google Shape;160;g3377ae8700_0_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8a9fa1fe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8a9fa1fe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900" b="1">
                <a:solidFill>
                  <a:schemeClr val="dk1"/>
                </a:solidFill>
                <a:latin typeface="Open Sans"/>
                <a:ea typeface="Open Sans"/>
                <a:cs typeface="Open Sans"/>
                <a:sym typeface="Open Sans"/>
              </a:rPr>
              <a:t>Rewards 2 / 2</a:t>
            </a:r>
            <a:endParaRPr sz="900" b="1">
              <a:solidFill>
                <a:schemeClr val="dk1"/>
              </a:solidFill>
              <a:latin typeface="Open Sans"/>
              <a:ea typeface="Open Sans"/>
              <a:cs typeface="Open Sans"/>
              <a:sym typeface="Open Sans"/>
            </a:endParaRPr>
          </a:p>
          <a:p>
            <a:pPr marL="0" lvl="0" indent="0" rtl="0">
              <a:spcBef>
                <a:spcPts val="0"/>
              </a:spcBef>
              <a:spcAft>
                <a:spcPts val="0"/>
              </a:spcAft>
              <a:buNone/>
            </a:pPr>
            <a:r>
              <a:rPr lang="en" sz="900">
                <a:solidFill>
                  <a:schemeClr val="dk1"/>
                </a:solidFill>
                <a:latin typeface="Open Sans"/>
                <a:ea typeface="Open Sans"/>
                <a:cs typeface="Open Sans"/>
                <a:sym typeface="Open Sans"/>
              </a:rPr>
              <a:t>Again win cash prizes.</a:t>
            </a:r>
            <a:endParaRPr sz="900">
              <a:solidFill>
                <a:schemeClr val="dk1"/>
              </a:solidFill>
              <a:latin typeface="Open Sans"/>
              <a:ea typeface="Open Sans"/>
              <a:cs typeface="Open Sans"/>
              <a:sym typeface="Open Sans"/>
            </a:endParaRPr>
          </a:p>
          <a:p>
            <a:pPr marL="0" lvl="0" indent="0">
              <a:spcBef>
                <a:spcPts val="0"/>
              </a:spcBef>
              <a:spcAft>
                <a:spcPts val="0"/>
              </a:spcAft>
              <a:buNone/>
            </a:pPr>
            <a:r>
              <a:rPr lang="en" sz="900">
                <a:solidFill>
                  <a:schemeClr val="dk1"/>
                </a:solidFill>
                <a:latin typeface="Open Sans"/>
                <a:ea typeface="Open Sans"/>
                <a:cs typeface="Open Sans"/>
                <a:sym typeface="Open Sans"/>
              </a:rPr>
              <a:t>Get vital feedback on your business plan from jury professionals. Every participant is guaranteed feedback!</a:t>
            </a:r>
            <a:endParaRPr sz="900">
              <a:solidFill>
                <a:schemeClr val="dk1"/>
              </a:solidFill>
              <a:latin typeface="Open Sans"/>
              <a:ea typeface="Open Sans"/>
              <a:cs typeface="Open Sans"/>
              <a:sym typeface="Open Sans"/>
            </a:endParaRPr>
          </a:p>
          <a:p>
            <a:pPr marL="0" lvl="0" indent="0">
              <a:spcBef>
                <a:spcPts val="0"/>
              </a:spcBef>
              <a:spcAft>
                <a:spcPts val="0"/>
              </a:spcAft>
              <a:buNone/>
            </a:pPr>
            <a:r>
              <a:rPr lang="en" sz="900">
                <a:solidFill>
                  <a:schemeClr val="dk1"/>
                </a:solidFill>
                <a:latin typeface="Open Sans"/>
                <a:ea typeface="Open Sans"/>
                <a:cs typeface="Open Sans"/>
                <a:sym typeface="Open Sans"/>
              </a:rPr>
              <a:t>Meet serial entrepreneurs, investors, researchers and industry experts.</a:t>
            </a:r>
            <a:endParaRPr sz="900">
              <a:solidFill>
                <a:schemeClr val="dk1"/>
              </a:solidFill>
              <a:latin typeface="Open Sans"/>
              <a:ea typeface="Open Sans"/>
              <a:cs typeface="Open Sans"/>
              <a:sym typeface="Open Sans"/>
            </a:endParaRPr>
          </a:p>
          <a:p>
            <a:pPr marL="0" lvl="0" indent="0" rtl="0">
              <a:spcBef>
                <a:spcPts val="0"/>
              </a:spcBef>
              <a:spcAft>
                <a:spcPts val="0"/>
              </a:spcAft>
              <a:buNone/>
            </a:pPr>
            <a:r>
              <a:rPr lang="en" sz="900">
                <a:solidFill>
                  <a:srgbClr val="FF0000"/>
                </a:solidFill>
                <a:latin typeface="Open Sans"/>
                <a:ea typeface="Open Sans"/>
                <a:cs typeface="Open Sans"/>
                <a:sym typeface="Open Sans"/>
              </a:rPr>
              <a:t>Training in pitching, prototyping, networking and write a business plan.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8e6a82ab5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900" b="1">
                <a:latin typeface="Open Sans"/>
                <a:ea typeface="Open Sans"/>
                <a:cs typeface="Open Sans"/>
                <a:sym typeface="Open Sans"/>
              </a:rPr>
              <a:t>Rules:</a:t>
            </a:r>
            <a:endParaRPr sz="900" b="1">
              <a:latin typeface="Open Sans"/>
              <a:ea typeface="Open Sans"/>
              <a:cs typeface="Open Sans"/>
              <a:sym typeface="Open Sans"/>
            </a:endParaRPr>
          </a:p>
          <a:p>
            <a:pPr marL="0" lvl="0" indent="0">
              <a:spcBef>
                <a:spcPts val="0"/>
              </a:spcBef>
              <a:spcAft>
                <a:spcPts val="0"/>
              </a:spcAft>
              <a:buNone/>
            </a:pPr>
            <a:r>
              <a:rPr lang="en" sz="900">
                <a:latin typeface="Open Sans"/>
                <a:ea typeface="Open Sans"/>
                <a:cs typeface="Open Sans"/>
                <a:sym typeface="Open Sans"/>
              </a:rPr>
              <a:t>The idea submitted must be the team's own idea</a:t>
            </a:r>
            <a:endParaRPr sz="900">
              <a:latin typeface="Open Sans"/>
              <a:ea typeface="Open Sans"/>
              <a:cs typeface="Open Sans"/>
              <a:sym typeface="Open Sans"/>
            </a:endParaRPr>
          </a:p>
          <a:p>
            <a:pPr marL="0" lvl="0" indent="0">
              <a:spcBef>
                <a:spcPts val="0"/>
              </a:spcBef>
              <a:spcAft>
                <a:spcPts val="0"/>
              </a:spcAft>
              <a:buNone/>
            </a:pPr>
            <a:r>
              <a:rPr lang="en" sz="900">
                <a:latin typeface="Open Sans"/>
                <a:ea typeface="Open Sans"/>
                <a:cs typeface="Open Sans"/>
                <a:sym typeface="Open Sans"/>
              </a:rPr>
              <a:t>If the team is working with a patent that is not there own, they must be able to explain this, e.g. they have licensing rights ect.</a:t>
            </a:r>
            <a:endParaRPr sz="900">
              <a:latin typeface="Open Sans"/>
              <a:ea typeface="Open Sans"/>
              <a:cs typeface="Open Sans"/>
              <a:sym typeface="Open Sans"/>
            </a:endParaRPr>
          </a:p>
          <a:p>
            <a:pPr marL="0" lvl="0" indent="0" rtl="0">
              <a:spcBef>
                <a:spcPts val="0"/>
              </a:spcBef>
              <a:spcAft>
                <a:spcPts val="0"/>
              </a:spcAft>
              <a:buNone/>
            </a:pPr>
            <a:r>
              <a:rPr lang="en" sz="900">
                <a:latin typeface="Open Sans"/>
                <a:ea typeface="Open Sans"/>
                <a:cs typeface="Open Sans"/>
                <a:sym typeface="Open Sans"/>
              </a:rPr>
              <a:t>It is possible to submit more than one idea.</a:t>
            </a:r>
            <a:endParaRPr/>
          </a:p>
        </p:txBody>
      </p:sp>
      <p:sp>
        <p:nvSpPr>
          <p:cNvPr id="187" name="Google Shape;187;g38e6a82ab5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fee6aa55e_2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8" name="Google Shape;198;g3fee6aa55e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8d5fc8da0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900" b="1">
                <a:solidFill>
                  <a:schemeClr val="dk1"/>
                </a:solidFill>
                <a:latin typeface="Open Sans"/>
                <a:ea typeface="Open Sans"/>
                <a:cs typeface="Open Sans"/>
                <a:sym typeface="Open Sans"/>
              </a:rPr>
              <a:t>Introducing the mentor program</a:t>
            </a:r>
            <a:endParaRPr sz="900" b="1">
              <a:solidFill>
                <a:schemeClr val="dk1"/>
              </a:solidFill>
              <a:latin typeface="Open Sans"/>
              <a:ea typeface="Open Sans"/>
              <a:cs typeface="Open Sans"/>
              <a:sym typeface="Open Sans"/>
            </a:endParaRPr>
          </a:p>
          <a:p>
            <a:pPr marL="0" lvl="0" indent="0" rtl="0">
              <a:spcBef>
                <a:spcPts val="0"/>
              </a:spcBef>
              <a:spcAft>
                <a:spcPts val="0"/>
              </a:spcAft>
              <a:buNone/>
            </a:pPr>
            <a:r>
              <a:rPr lang="en" sz="900">
                <a:solidFill>
                  <a:schemeClr val="dk1"/>
                </a:solidFill>
                <a:latin typeface="Open Sans"/>
                <a:ea typeface="Open Sans"/>
                <a:cs typeface="Open Sans"/>
                <a:sym typeface="Open Sans"/>
              </a:rPr>
              <a:t>Provide a litte ekstra tekst here if relevant for the presenter.</a:t>
            </a:r>
            <a:endParaRPr sz="900">
              <a:solidFill>
                <a:schemeClr val="dk1"/>
              </a:solidFill>
              <a:latin typeface="Open Sans"/>
              <a:ea typeface="Open Sans"/>
              <a:cs typeface="Open Sans"/>
              <a:sym typeface="Open Sans"/>
            </a:endParaRPr>
          </a:p>
        </p:txBody>
      </p:sp>
      <p:sp>
        <p:nvSpPr>
          <p:cNvPr id="210" name="Google Shape;210;g38d5fc8da0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fee6aa55e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900" b="1">
                <a:solidFill>
                  <a:schemeClr val="dk1"/>
                </a:solidFill>
                <a:latin typeface="Open Sans"/>
                <a:ea typeface="Open Sans"/>
                <a:cs typeface="Open Sans"/>
                <a:sym typeface="Open Sans"/>
              </a:rPr>
              <a:t>Introducing the mentor program</a:t>
            </a:r>
            <a:endParaRPr sz="900" b="1">
              <a:solidFill>
                <a:schemeClr val="dk1"/>
              </a:solidFill>
              <a:latin typeface="Open Sans"/>
              <a:ea typeface="Open Sans"/>
              <a:cs typeface="Open Sans"/>
              <a:sym typeface="Open Sans"/>
            </a:endParaRPr>
          </a:p>
          <a:p>
            <a:pPr marL="0" lvl="0" indent="0" rtl="0">
              <a:spcBef>
                <a:spcPts val="0"/>
              </a:spcBef>
              <a:spcAft>
                <a:spcPts val="0"/>
              </a:spcAft>
              <a:buNone/>
            </a:pPr>
            <a:r>
              <a:rPr lang="en" sz="900">
                <a:solidFill>
                  <a:schemeClr val="dk1"/>
                </a:solidFill>
                <a:latin typeface="Open Sans"/>
                <a:ea typeface="Open Sans"/>
                <a:cs typeface="Open Sans"/>
                <a:sym typeface="Open Sans"/>
              </a:rPr>
              <a:t>Provide a litte ekstra tekst here if relevant for the presenter.</a:t>
            </a:r>
            <a:endParaRPr sz="900">
              <a:solidFill>
                <a:schemeClr val="dk1"/>
              </a:solidFill>
              <a:latin typeface="Open Sans"/>
              <a:ea typeface="Open Sans"/>
              <a:cs typeface="Open Sans"/>
              <a:sym typeface="Open Sans"/>
            </a:endParaRPr>
          </a:p>
        </p:txBody>
      </p:sp>
      <p:sp>
        <p:nvSpPr>
          <p:cNvPr id="224" name="Google Shape;224;g3fee6aa55e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fee6aa55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fee6aa55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900" b="1">
                <a:solidFill>
                  <a:schemeClr val="dk1"/>
                </a:solidFill>
                <a:latin typeface="Open Sans"/>
                <a:ea typeface="Open Sans"/>
                <a:cs typeface="Open Sans"/>
                <a:sym typeface="Open Sans"/>
              </a:rPr>
              <a:t>Introducing the mentor program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fee6aa55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fee6aa55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900" b="1">
                <a:solidFill>
                  <a:schemeClr val="dk1"/>
                </a:solidFill>
                <a:latin typeface="Open Sans"/>
                <a:ea typeface="Open Sans"/>
                <a:cs typeface="Open Sans"/>
                <a:sym typeface="Open Sans"/>
              </a:rPr>
              <a:t>Introducing the mentor program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777875" y="1200150"/>
            <a:ext cx="5759450" cy="32400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3" name="Shape 93"/>
          <p:cNvSpPr txBox="1">
            <a:spLocks noGrp="1"/>
          </p:cNvSpPr>
          <p:nvPr>
            <p:ph type="body" idx="1"/>
          </p:nvPr>
        </p:nvSpPr>
        <p:spPr>
          <a:xfrm>
            <a:off x="731520" y="4620576"/>
            <a:ext cx="5852100" cy="37806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rgbClr val="4BC67D"/>
              </a:buClr>
              <a:buSzPct val="25000"/>
              <a:buFont typeface="Calibri"/>
              <a:buNone/>
            </a:pPr>
            <a:r>
              <a:rPr lang="en-US" sz="1200" b="0" i="0" u="none" strike="noStrike" cap="none">
                <a:solidFill>
                  <a:srgbClr val="4BC67D"/>
                </a:solidFill>
                <a:latin typeface="Calibri"/>
                <a:ea typeface="Calibri"/>
                <a:cs typeface="Calibri"/>
                <a:sym typeface="Calibri"/>
              </a:rPr>
              <a:t>- help you meet entrepreneurs and like-minded students</a:t>
            </a:r>
          </a:p>
          <a:p>
            <a:pPr marL="0" marR="0" lvl="0" indent="0" algn="l" rtl="0">
              <a:spcBef>
                <a:spcPts val="0"/>
              </a:spcBef>
              <a:spcAft>
                <a:spcPts val="0"/>
              </a:spcAft>
              <a:buClr>
                <a:srgbClr val="4BC67D"/>
              </a:buClr>
              <a:buSzPct val="25000"/>
              <a:buFont typeface="Calibri"/>
              <a:buNone/>
            </a:pPr>
            <a:r>
              <a:rPr lang="en-US" sz="1200" b="0" i="0" u="none" strike="noStrike" cap="none">
                <a:solidFill>
                  <a:srgbClr val="4BC67D"/>
                </a:solidFill>
                <a:latin typeface="Calibri"/>
                <a:ea typeface="Calibri"/>
                <a:cs typeface="Calibri"/>
                <a:sym typeface="Calibri"/>
              </a:rPr>
              <a:t>- help you network and connect</a:t>
            </a:r>
          </a:p>
          <a:p>
            <a:pPr marL="171450" marR="0" lvl="0" indent="-171450" algn="l" rtl="0">
              <a:spcBef>
                <a:spcPts val="0"/>
              </a:spcBef>
              <a:spcAft>
                <a:spcPts val="0"/>
              </a:spcAft>
              <a:buClr>
                <a:srgbClr val="4BC67D"/>
              </a:buClr>
              <a:buSzPct val="100000"/>
              <a:buFont typeface="Calibri"/>
              <a:buChar char="-"/>
            </a:pPr>
            <a:r>
              <a:rPr lang="en-US" sz="1200" b="0" i="0" u="none" strike="noStrike" cap="none">
                <a:solidFill>
                  <a:srgbClr val="4BC67D"/>
                </a:solidFill>
                <a:latin typeface="Calibri"/>
                <a:ea typeface="Calibri"/>
                <a:cs typeface="Calibri"/>
                <a:sym typeface="Calibri"/>
              </a:rPr>
              <a:t>help you start up</a:t>
            </a:r>
          </a:p>
          <a:p>
            <a:pPr marL="171450" marR="0" lvl="0" indent="-171450" algn="l" rtl="0">
              <a:spcBef>
                <a:spcPts val="0"/>
              </a:spcBef>
              <a:spcAft>
                <a:spcPts val="0"/>
              </a:spcAft>
              <a:buClr>
                <a:srgbClr val="4BC67D"/>
              </a:buClr>
              <a:buSzPct val="100000"/>
              <a:buFont typeface="Calibri"/>
              <a:buChar char="-"/>
            </a:pPr>
            <a:r>
              <a:rPr lang="en-US" sz="1200" b="0" i="0" u="none" strike="noStrike" cap="none">
                <a:solidFill>
                  <a:srgbClr val="4BC67D"/>
                </a:solidFill>
                <a:latin typeface="Calibri"/>
                <a:ea typeface="Calibri"/>
                <a:cs typeface="Calibri"/>
                <a:sym typeface="Calibri"/>
              </a:rPr>
              <a:t>: You discover entrepreneurship first, then it’s your time to act to find an idea and a team and finally you launch your company! We are here to help you with all those steps</a:t>
            </a:r>
          </a:p>
          <a:p>
            <a:pPr marL="171450" marR="0" lvl="0" indent="-171450" algn="l" rtl="0">
              <a:spcBef>
                <a:spcPts val="0"/>
              </a:spcBef>
              <a:spcAft>
                <a:spcPts val="0"/>
              </a:spcAft>
              <a:buClr>
                <a:schemeClr val="dk1"/>
              </a:buClr>
              <a:buSzPct val="100000"/>
              <a:buFont typeface="Calibri"/>
              <a:buNone/>
            </a:pPr>
            <a:endParaRPr sz="1200" b="0" i="0" u="none" strike="noStrike" cap="none">
              <a:solidFill>
                <a:srgbClr val="4BC67D"/>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94" name="Shape 94"/>
          <p:cNvSpPr txBox="1">
            <a:spLocks noGrp="1"/>
          </p:cNvSpPr>
          <p:nvPr>
            <p:ph type="sldNum" idx="12"/>
          </p:nvPr>
        </p:nvSpPr>
        <p:spPr>
          <a:xfrm>
            <a:off x="4143587" y="9119474"/>
            <a:ext cx="3169798" cy="481800"/>
          </a:xfrm>
          <a:prstGeom prst="rect">
            <a:avLst/>
          </a:prstGeom>
          <a:noFill/>
          <a:ln>
            <a:noFill/>
          </a:ln>
        </p:spPr>
        <p:txBody>
          <a:bodyPr lIns="96650" tIns="48325" rIns="96650" bIns="48325"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5</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fee6aa55e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900" b="1">
                <a:solidFill>
                  <a:schemeClr val="dk1"/>
                </a:solidFill>
                <a:latin typeface="Open Sans"/>
                <a:ea typeface="Open Sans"/>
                <a:cs typeface="Open Sans"/>
                <a:sym typeface="Open Sans"/>
              </a:rPr>
              <a:t>Introducing the mentor program</a:t>
            </a:r>
            <a:endParaRPr sz="900" b="1">
              <a:solidFill>
                <a:schemeClr val="dk1"/>
              </a:solidFill>
              <a:latin typeface="Open Sans"/>
              <a:ea typeface="Open Sans"/>
              <a:cs typeface="Open Sans"/>
              <a:sym typeface="Open Sans"/>
            </a:endParaRPr>
          </a:p>
          <a:p>
            <a:pPr marL="0" lvl="0" indent="0" rtl="0">
              <a:spcBef>
                <a:spcPts val="0"/>
              </a:spcBef>
              <a:spcAft>
                <a:spcPts val="0"/>
              </a:spcAft>
              <a:buNone/>
            </a:pPr>
            <a:r>
              <a:rPr lang="en" sz="900">
                <a:solidFill>
                  <a:schemeClr val="dk1"/>
                </a:solidFill>
                <a:latin typeface="Open Sans"/>
                <a:ea typeface="Open Sans"/>
                <a:cs typeface="Open Sans"/>
                <a:sym typeface="Open Sans"/>
              </a:rPr>
              <a:t>Provide a litte ekstra tekst here if relevant for the presenter.</a:t>
            </a:r>
            <a:endParaRPr sz="900">
              <a:solidFill>
                <a:schemeClr val="dk1"/>
              </a:solidFill>
              <a:latin typeface="Open Sans"/>
              <a:ea typeface="Open Sans"/>
              <a:cs typeface="Open Sans"/>
              <a:sym typeface="Open Sans"/>
            </a:endParaRPr>
          </a:p>
        </p:txBody>
      </p:sp>
      <p:sp>
        <p:nvSpPr>
          <p:cNvPr id="265" name="Google Shape;265;g3fee6aa55e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214cf8148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900" b="1">
                <a:solidFill>
                  <a:schemeClr val="dk1"/>
                </a:solidFill>
                <a:latin typeface="Open Sans"/>
                <a:ea typeface="Open Sans"/>
                <a:cs typeface="Open Sans"/>
                <a:sym typeface="Open Sans"/>
              </a:rPr>
              <a:t>Please give thanks to our sponsors</a:t>
            </a:r>
            <a:endParaRPr/>
          </a:p>
        </p:txBody>
      </p:sp>
      <p:sp>
        <p:nvSpPr>
          <p:cNvPr id="278" name="Google Shape;278;g3214cf8148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a"/>
              <a:t>Welcome, my name is.. im from.. </a:t>
            </a:r>
            <a:endParaRPr/>
          </a:p>
        </p:txBody>
      </p:sp>
    </p:spTree>
    <p:extLst>
      <p:ext uri="{BB962C8B-B14F-4D97-AF65-F5344CB8AC3E}">
        <p14:creationId xmlns:p14="http://schemas.microsoft.com/office/powerpoint/2010/main" val="3183963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321eef4a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21eef4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da"/>
              <a:t>Daniel</a:t>
            </a:r>
            <a:endParaRPr/>
          </a:p>
        </p:txBody>
      </p:sp>
    </p:spTree>
    <p:extLst>
      <p:ext uri="{BB962C8B-B14F-4D97-AF65-F5344CB8AC3E}">
        <p14:creationId xmlns:p14="http://schemas.microsoft.com/office/powerpoint/2010/main" val="4251047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4308295a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4308295a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da"/>
              <a:t>Daniel</a:t>
            </a:r>
            <a:endParaRPr/>
          </a:p>
        </p:txBody>
      </p:sp>
    </p:spTree>
    <p:extLst>
      <p:ext uri="{BB962C8B-B14F-4D97-AF65-F5344CB8AC3E}">
        <p14:creationId xmlns:p14="http://schemas.microsoft.com/office/powerpoint/2010/main" val="3117894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321eef4a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321eef4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da"/>
              <a:t>Daniel, Bare lige opliste hvordan man kan være med. </a:t>
            </a:r>
            <a:endParaRPr/>
          </a:p>
        </p:txBody>
      </p:sp>
    </p:spTree>
    <p:extLst>
      <p:ext uri="{BB962C8B-B14F-4D97-AF65-F5344CB8AC3E}">
        <p14:creationId xmlns:p14="http://schemas.microsoft.com/office/powerpoint/2010/main" val="2820670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321eef4a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321eef4a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da"/>
              <a:t>Kathrine </a:t>
            </a:r>
            <a:endParaRPr/>
          </a:p>
        </p:txBody>
      </p:sp>
    </p:spTree>
    <p:extLst>
      <p:ext uri="{BB962C8B-B14F-4D97-AF65-F5344CB8AC3E}">
        <p14:creationId xmlns:p14="http://schemas.microsoft.com/office/powerpoint/2010/main" val="4130299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731520" y="4620576"/>
            <a:ext cx="5852159" cy="3780473"/>
          </a:xfrm>
          <a:prstGeom prst="rect">
            <a:avLst/>
          </a:prstGeom>
        </p:spPr>
        <p:txBody>
          <a:bodyPr lIns="91425" tIns="91425" rIns="91425" bIns="91425" anchor="t" anchorCtr="0">
            <a:noAutofit/>
          </a:bodyPr>
          <a:lstStyle/>
          <a:p>
            <a:pPr lvl="0">
              <a:spcBef>
                <a:spcPts val="0"/>
              </a:spcBef>
              <a:buNone/>
            </a:pPr>
            <a:r>
              <a:rPr lang="en-US"/>
              <a:t>Gather professional and students</a:t>
            </a:r>
          </a:p>
          <a:p>
            <a:pPr lvl="0">
              <a:spcBef>
                <a:spcPts val="0"/>
              </a:spcBef>
              <a:buNone/>
            </a:pPr>
            <a:r>
              <a:rPr lang="en-US"/>
              <a:t>Meeting likeminded people</a:t>
            </a:r>
          </a:p>
        </p:txBody>
      </p:sp>
      <p:sp>
        <p:nvSpPr>
          <p:cNvPr id="124" name="Shape 124"/>
          <p:cNvSpPr>
            <a:spLocks noGrp="1" noRot="1" noChangeAspect="1"/>
          </p:cNvSpPr>
          <p:nvPr>
            <p:ph type="sldImg" idx="2"/>
          </p:nvPr>
        </p:nvSpPr>
        <p:spPr>
          <a:xfrm>
            <a:off x="777875" y="1200150"/>
            <a:ext cx="5759450" cy="3240088"/>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777875" y="1200150"/>
            <a:ext cx="5759450" cy="32400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731520" y="4620576"/>
            <a:ext cx="5852100" cy="378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a:t>Early stage incubator</a:t>
            </a:r>
          </a:p>
          <a:p>
            <a:pPr marL="0" marR="0" lvl="0" indent="0" algn="l" rtl="0">
              <a:spcBef>
                <a:spcPts val="0"/>
              </a:spcBef>
              <a:buClr>
                <a:schemeClr val="dk1"/>
              </a:buClr>
              <a:buSzPct val="25000"/>
              <a:buFont typeface="Calibri"/>
              <a:buNone/>
            </a:pPr>
            <a:r>
              <a:rPr lang="en-US"/>
              <a:t>Connect this workshop </a:t>
            </a:r>
          </a:p>
        </p:txBody>
      </p:sp>
      <p:sp>
        <p:nvSpPr>
          <p:cNvPr id="176" name="Shape 176"/>
          <p:cNvSpPr txBox="1">
            <a:spLocks noGrp="1"/>
          </p:cNvSpPr>
          <p:nvPr>
            <p:ph type="sldNum" idx="12"/>
          </p:nvPr>
        </p:nvSpPr>
        <p:spPr>
          <a:xfrm>
            <a:off x="4143587" y="9119474"/>
            <a:ext cx="3169798" cy="481800"/>
          </a:xfrm>
          <a:prstGeom prst="rect">
            <a:avLst/>
          </a:prstGeom>
          <a:noFill/>
          <a:ln>
            <a:noFill/>
          </a:ln>
        </p:spPr>
        <p:txBody>
          <a:bodyPr lIns="96650" tIns="48325" rIns="96650" bIns="48325"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8</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777875" y="1200150"/>
            <a:ext cx="5759450" cy="32400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4" name="Shape 144"/>
          <p:cNvSpPr txBox="1">
            <a:spLocks noGrp="1"/>
          </p:cNvSpPr>
          <p:nvPr>
            <p:ph type="body" idx="1"/>
          </p:nvPr>
        </p:nvSpPr>
        <p:spPr>
          <a:xfrm>
            <a:off x="731520" y="4620576"/>
            <a:ext cx="5852159" cy="3780473"/>
          </a:xfrm>
          <a:prstGeom prst="rect">
            <a:avLst/>
          </a:prstGeom>
          <a:noFill/>
          <a:ln>
            <a:noFill/>
          </a:ln>
        </p:spPr>
        <p:txBody>
          <a:bodyPr lIns="96650" tIns="48325" rIns="96650" bIns="48325"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45" name="Shape 145"/>
          <p:cNvSpPr txBox="1">
            <a:spLocks noGrp="1"/>
          </p:cNvSpPr>
          <p:nvPr>
            <p:ph type="sldNum" idx="12"/>
          </p:nvPr>
        </p:nvSpPr>
        <p:spPr>
          <a:xfrm>
            <a:off x="4143587" y="9119474"/>
            <a:ext cx="3169920" cy="481725"/>
          </a:xfrm>
          <a:prstGeom prst="rect">
            <a:avLst/>
          </a:prstGeom>
          <a:noFill/>
          <a:ln>
            <a:noFill/>
          </a:ln>
        </p:spPr>
        <p:txBody>
          <a:bodyPr lIns="96650" tIns="48325" rIns="96650" bIns="48325" anchor="b" anchorCtr="0">
            <a:noAutofit/>
          </a:bodyPr>
          <a:lstStyle/>
          <a:p>
            <a:pPr marL="0" marR="0" lvl="0" indent="0" algn="r" rtl="0">
              <a:spcBef>
                <a:spcPts val="0"/>
              </a:spcBef>
              <a:buSzPct val="25000"/>
              <a:buNone/>
            </a:pPr>
            <a:fld id="{00000000-1234-1234-1234-123412341234}" type="slidenum">
              <a:rPr lang="en-US" sz="1300" b="0" i="0" u="none" strike="noStrike" cap="none">
                <a:solidFill>
                  <a:schemeClr val="dk1"/>
                </a:solidFill>
                <a:latin typeface="Calibri"/>
                <a:ea typeface="Calibri"/>
                <a:cs typeface="Calibri"/>
                <a:sym typeface="Calibri"/>
              </a:rPr>
              <a:t>9</a:t>
            </a:fld>
            <a:endParaRPr lang="en-US"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16181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777875" y="1200150"/>
            <a:ext cx="5759450" cy="32400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1" name="Shape 221"/>
          <p:cNvSpPr txBox="1">
            <a:spLocks noGrp="1"/>
          </p:cNvSpPr>
          <p:nvPr>
            <p:ph type="body" idx="1"/>
          </p:nvPr>
        </p:nvSpPr>
        <p:spPr>
          <a:xfrm>
            <a:off x="731520" y="4620576"/>
            <a:ext cx="5852100" cy="3780600"/>
          </a:xfrm>
          <a:prstGeom prst="rect">
            <a:avLst/>
          </a:prstGeom>
          <a:noFill/>
          <a:ln>
            <a:noFill/>
          </a:ln>
        </p:spPr>
        <p:txBody>
          <a:bodyPr lIns="96650" tIns="48325" rIns="96650" bIns="483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22" name="Shape 222"/>
          <p:cNvSpPr txBox="1">
            <a:spLocks noGrp="1"/>
          </p:cNvSpPr>
          <p:nvPr>
            <p:ph type="sldNum" idx="12"/>
          </p:nvPr>
        </p:nvSpPr>
        <p:spPr>
          <a:xfrm>
            <a:off x="4143587" y="9119474"/>
            <a:ext cx="3169798" cy="481800"/>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10</a:t>
            </a:fld>
            <a:endParaRPr lang="en-US"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777875" y="1200150"/>
            <a:ext cx="5759450" cy="32400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5" name="Shape 235"/>
          <p:cNvSpPr txBox="1">
            <a:spLocks noGrp="1"/>
          </p:cNvSpPr>
          <p:nvPr>
            <p:ph type="body" idx="1"/>
          </p:nvPr>
        </p:nvSpPr>
        <p:spPr>
          <a:xfrm>
            <a:off x="731520" y="4620576"/>
            <a:ext cx="5852100" cy="3780600"/>
          </a:xfrm>
          <a:prstGeom prst="rect">
            <a:avLst/>
          </a:prstGeom>
          <a:noFill/>
          <a:ln>
            <a:noFill/>
          </a:ln>
        </p:spPr>
        <p:txBody>
          <a:bodyPr lIns="96650" tIns="48325" rIns="96650" bIns="483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36" name="Shape 236"/>
          <p:cNvSpPr txBox="1">
            <a:spLocks noGrp="1"/>
          </p:cNvSpPr>
          <p:nvPr>
            <p:ph type="sldNum" idx="12"/>
          </p:nvPr>
        </p:nvSpPr>
        <p:spPr>
          <a:xfrm>
            <a:off x="4143587" y="9119474"/>
            <a:ext cx="3169798" cy="481800"/>
          </a:xfrm>
          <a:prstGeom prst="rect">
            <a:avLst/>
          </a:prstGeom>
          <a:noFill/>
          <a:ln>
            <a:noFill/>
          </a:ln>
        </p:spPr>
        <p:txBody>
          <a:bodyPr lIns="96650" tIns="48325" rIns="96650" bIns="48325"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300" b="0" i="0" u="none" strike="noStrike" cap="none">
                <a:solidFill>
                  <a:schemeClr val="dk1"/>
                </a:solidFill>
                <a:latin typeface="Calibri"/>
                <a:ea typeface="Calibri"/>
                <a:cs typeface="Calibri"/>
                <a:sym typeface="Calibri"/>
              </a:rPr>
              <a:t>11</a:t>
            </a:fld>
            <a:endParaRPr lang="en-US"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731520" y="4620576"/>
            <a:ext cx="5852159" cy="3780473"/>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03" name="Shape 303"/>
          <p:cNvSpPr>
            <a:spLocks noGrp="1" noRot="1" noChangeAspect="1"/>
          </p:cNvSpPr>
          <p:nvPr>
            <p:ph type="sldImg" idx="2"/>
          </p:nvPr>
        </p:nvSpPr>
        <p:spPr>
          <a:xfrm>
            <a:off x="777875" y="1200150"/>
            <a:ext cx="5759450" cy="32400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377ae870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900" b="1">
                <a:solidFill>
                  <a:schemeClr val="dk1"/>
                </a:solidFill>
                <a:latin typeface="Open Sans"/>
                <a:ea typeface="Open Sans"/>
                <a:cs typeface="Open Sans"/>
                <a:sym typeface="Open Sans"/>
              </a:rPr>
              <a:t>Who are we:</a:t>
            </a:r>
            <a:r>
              <a:rPr lang="en" sz="900">
                <a:solidFill>
                  <a:schemeClr val="dk1"/>
                </a:solidFill>
                <a:latin typeface="Open Sans"/>
                <a:ea typeface="Open Sans"/>
                <a:cs typeface="Open Sans"/>
                <a:sym typeface="Open Sans"/>
              </a:rPr>
              <a:t> </a:t>
            </a:r>
            <a:r>
              <a:rPr lang="en" sz="900">
                <a:solidFill>
                  <a:srgbClr val="FF0000"/>
                </a:solidFill>
                <a:latin typeface="Open Sans"/>
                <a:ea typeface="Open Sans"/>
                <a:cs typeface="Open Sans"/>
                <a:sym typeface="Open Sans"/>
              </a:rPr>
              <a:t>&lt;include from KAJE presentation&gt;</a:t>
            </a:r>
            <a:endParaRPr>
              <a:solidFill>
                <a:srgbClr val="FF0000"/>
              </a:solidFill>
            </a:endParaRPr>
          </a:p>
        </p:txBody>
      </p:sp>
      <p:sp>
        <p:nvSpPr>
          <p:cNvPr id="132" name="Google Shape;132;g3377ae870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524000" y="1122363"/>
            <a:ext cx="9144000" cy="2387600"/>
          </a:xfrm>
          <a:prstGeom prst="rect">
            <a:avLst/>
          </a:prstGeom>
          <a:noFill/>
          <a:ln>
            <a:noFill/>
          </a:ln>
        </p:spPr>
        <p:txBody>
          <a:bodyPr lIns="91423" tIns="91423" rIns="91423" bIns="91423" anchor="b" anchorCtr="0"/>
          <a:lstStyle>
            <a:lvl1pPr marL="0" marR="0" lvl="0" indent="0" algn="ctr" rtl="0">
              <a:lnSpc>
                <a:spcPct val="90000"/>
              </a:lnSpc>
              <a:spcBef>
                <a:spcPts val="0"/>
              </a:spcBef>
              <a:spcAft>
                <a:spcPts val="0"/>
              </a:spcAft>
              <a:buClr>
                <a:schemeClr val="dk1"/>
              </a:buClr>
              <a:buFont typeface="Calibri"/>
              <a:buNone/>
              <a:defRPr sz="6000" b="0" i="0" u="none" strike="noStrike" cap="none">
                <a:solidFill>
                  <a:schemeClr val="dk1"/>
                </a:solidFill>
                <a:latin typeface="Calibri"/>
                <a:ea typeface="Calibri"/>
                <a:cs typeface="Calibri"/>
                <a:sym typeface="Calibri"/>
              </a:defRPr>
            </a:lvl1pPr>
            <a:lvl2pPr marL="0" marR="0" lvl="1" indent="0" algn="l" rtl="0">
              <a:spcBef>
                <a:spcPts val="0"/>
              </a:spcBef>
              <a:buNone/>
              <a:defRPr sz="1900"/>
            </a:lvl2pPr>
            <a:lvl3pPr marL="0" marR="0" lvl="2" indent="0" algn="l" rtl="0">
              <a:spcBef>
                <a:spcPts val="0"/>
              </a:spcBef>
              <a:buNone/>
              <a:defRPr sz="1900"/>
            </a:lvl3pPr>
            <a:lvl4pPr marL="0" marR="0" lvl="3" indent="0" algn="l" rtl="0">
              <a:spcBef>
                <a:spcPts val="0"/>
              </a:spcBef>
              <a:buNone/>
              <a:defRPr sz="1900"/>
            </a:lvl4pPr>
            <a:lvl5pPr marL="0" marR="0" lvl="4" indent="0" algn="l" rtl="0">
              <a:spcBef>
                <a:spcPts val="0"/>
              </a:spcBef>
              <a:buNone/>
              <a:defRPr sz="1900"/>
            </a:lvl5pPr>
            <a:lvl6pPr marL="0" marR="0" lvl="5" indent="0" algn="l" rtl="0">
              <a:spcBef>
                <a:spcPts val="0"/>
              </a:spcBef>
              <a:buNone/>
              <a:defRPr sz="1900"/>
            </a:lvl6pPr>
            <a:lvl7pPr marL="0" marR="0" lvl="6" indent="0" algn="l" rtl="0">
              <a:spcBef>
                <a:spcPts val="0"/>
              </a:spcBef>
              <a:buNone/>
              <a:defRPr sz="1900"/>
            </a:lvl7pPr>
            <a:lvl8pPr marL="0" marR="0" lvl="7" indent="0" algn="l" rtl="0">
              <a:spcBef>
                <a:spcPts val="0"/>
              </a:spcBef>
              <a:buNone/>
              <a:defRPr sz="1900"/>
            </a:lvl8pPr>
            <a:lvl9pPr marL="0" marR="0" lvl="8" indent="0" algn="l" rtl="0">
              <a:spcBef>
                <a:spcPts val="0"/>
              </a:spcBef>
              <a:buNone/>
              <a:defRPr sz="1900"/>
            </a:lvl9pPr>
          </a:lstStyle>
          <a:p>
            <a:endParaRPr/>
          </a:p>
        </p:txBody>
      </p:sp>
      <p:sp>
        <p:nvSpPr>
          <p:cNvPr id="17" name="Shape 17"/>
          <p:cNvSpPr txBox="1">
            <a:spLocks noGrp="1"/>
          </p:cNvSpPr>
          <p:nvPr>
            <p:ph type="subTitle" idx="1"/>
          </p:nvPr>
        </p:nvSpPr>
        <p:spPr>
          <a:xfrm>
            <a:off x="1524000" y="3602038"/>
            <a:ext cx="9144000" cy="1655761"/>
          </a:xfrm>
          <a:prstGeom prst="rect">
            <a:avLst/>
          </a:prstGeom>
          <a:noFill/>
          <a:ln>
            <a:noFill/>
          </a:ln>
        </p:spPr>
        <p:txBody>
          <a:bodyPr lIns="91423" tIns="91423" rIns="91423" bIns="91423" anchor="t" anchorCtr="0"/>
          <a:lstStyle>
            <a:lvl1pPr marL="0" marR="0" lvl="0" indent="0" algn="ctr" rtl="0">
              <a:lnSpc>
                <a:spcPct val="90000"/>
              </a:lnSpc>
              <a:spcBef>
                <a:spcPts val="100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1pPr>
            <a:lvl2pPr marL="457189" marR="0" lvl="1" indent="0" algn="ctr" rtl="0">
              <a:lnSpc>
                <a:spcPct val="90000"/>
              </a:lnSpc>
              <a:spcBef>
                <a:spcPts val="5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2pPr>
            <a:lvl3pPr marL="914377" marR="0" lvl="2" indent="0" algn="ctr" rtl="0">
              <a:lnSpc>
                <a:spcPct val="90000"/>
              </a:lnSpc>
              <a:spcBef>
                <a:spcPts val="500"/>
              </a:spcBef>
              <a:spcAft>
                <a:spcPts val="0"/>
              </a:spcAft>
              <a:buClr>
                <a:schemeClr val="dk1"/>
              </a:buClr>
              <a:buFont typeface="Arial"/>
              <a:buNone/>
              <a:defRPr sz="1900" b="0" i="0" u="none" strike="noStrike" cap="none">
                <a:solidFill>
                  <a:schemeClr val="dk1"/>
                </a:solidFill>
                <a:latin typeface="Calibri"/>
                <a:ea typeface="Calibri"/>
                <a:cs typeface="Calibri"/>
                <a:sym typeface="Calibri"/>
              </a:defRPr>
            </a:lvl3pPr>
            <a:lvl4pPr marL="1371566" marR="0" lvl="3" indent="0" algn="ctr" rtl="0">
              <a:lnSpc>
                <a:spcPct val="90000"/>
              </a:lnSpc>
              <a:spcBef>
                <a:spcPts val="500"/>
              </a:spcBef>
              <a:spcAft>
                <a:spcPts val="0"/>
              </a:spcAft>
              <a:buClr>
                <a:schemeClr val="dk1"/>
              </a:buClr>
              <a:buFont typeface="Arial"/>
              <a:buNone/>
              <a:defRPr sz="1600" b="0" i="0" u="none" strike="noStrike" cap="none">
                <a:solidFill>
                  <a:schemeClr val="dk1"/>
                </a:solidFill>
                <a:latin typeface="Calibri"/>
                <a:ea typeface="Calibri"/>
                <a:cs typeface="Calibri"/>
                <a:sym typeface="Calibri"/>
              </a:defRPr>
            </a:lvl4pPr>
            <a:lvl5pPr marL="1828754" marR="0" lvl="4" indent="0" algn="ctr" rtl="0">
              <a:lnSpc>
                <a:spcPct val="90000"/>
              </a:lnSpc>
              <a:spcBef>
                <a:spcPts val="500"/>
              </a:spcBef>
              <a:spcAft>
                <a:spcPts val="0"/>
              </a:spcAft>
              <a:buClr>
                <a:schemeClr val="dk1"/>
              </a:buClr>
              <a:buFont typeface="Arial"/>
              <a:buNone/>
              <a:defRPr sz="1600" b="0" i="0" u="none" strike="noStrike" cap="none">
                <a:solidFill>
                  <a:schemeClr val="dk1"/>
                </a:solidFill>
                <a:latin typeface="Calibri"/>
                <a:ea typeface="Calibri"/>
                <a:cs typeface="Calibri"/>
                <a:sym typeface="Calibri"/>
              </a:defRPr>
            </a:lvl5pPr>
            <a:lvl6pPr marL="2285943" marR="0" lvl="5" indent="0" algn="ctr" rtl="0">
              <a:lnSpc>
                <a:spcPct val="90000"/>
              </a:lnSpc>
              <a:spcBef>
                <a:spcPts val="500"/>
              </a:spcBef>
              <a:spcAft>
                <a:spcPts val="0"/>
              </a:spcAft>
              <a:buClr>
                <a:schemeClr val="dk1"/>
              </a:buClr>
              <a:buFont typeface="Arial"/>
              <a:buNone/>
              <a:defRPr sz="1600" b="0" i="0" u="none" strike="noStrike" cap="none">
                <a:solidFill>
                  <a:schemeClr val="dk1"/>
                </a:solidFill>
                <a:latin typeface="Calibri"/>
                <a:ea typeface="Calibri"/>
                <a:cs typeface="Calibri"/>
                <a:sym typeface="Calibri"/>
              </a:defRPr>
            </a:lvl6pPr>
            <a:lvl7pPr marL="2743131" marR="0" lvl="6" indent="0" algn="ctr" rtl="0">
              <a:lnSpc>
                <a:spcPct val="90000"/>
              </a:lnSpc>
              <a:spcBef>
                <a:spcPts val="500"/>
              </a:spcBef>
              <a:spcAft>
                <a:spcPts val="0"/>
              </a:spcAft>
              <a:buClr>
                <a:schemeClr val="dk1"/>
              </a:buClr>
              <a:buFont typeface="Arial"/>
              <a:buNone/>
              <a:defRPr sz="1600" b="0" i="0" u="none" strike="noStrike" cap="none">
                <a:solidFill>
                  <a:schemeClr val="dk1"/>
                </a:solidFill>
                <a:latin typeface="Calibri"/>
                <a:ea typeface="Calibri"/>
                <a:cs typeface="Calibri"/>
                <a:sym typeface="Calibri"/>
              </a:defRPr>
            </a:lvl7pPr>
            <a:lvl8pPr marL="3200320" marR="0" lvl="7" indent="0" algn="ctr" rtl="0">
              <a:lnSpc>
                <a:spcPct val="90000"/>
              </a:lnSpc>
              <a:spcBef>
                <a:spcPts val="500"/>
              </a:spcBef>
              <a:spcAft>
                <a:spcPts val="0"/>
              </a:spcAft>
              <a:buClr>
                <a:schemeClr val="dk1"/>
              </a:buClr>
              <a:buFont typeface="Arial"/>
              <a:buNone/>
              <a:defRPr sz="1600" b="0" i="0" u="none" strike="noStrike" cap="none">
                <a:solidFill>
                  <a:schemeClr val="dk1"/>
                </a:solidFill>
                <a:latin typeface="Calibri"/>
                <a:ea typeface="Calibri"/>
                <a:cs typeface="Calibri"/>
                <a:sym typeface="Calibri"/>
              </a:defRPr>
            </a:lvl8pPr>
            <a:lvl9pPr marL="3657509" marR="0" lvl="8" indent="0" algn="ctr" rtl="0">
              <a:lnSpc>
                <a:spcPct val="90000"/>
              </a:lnSpc>
              <a:spcBef>
                <a:spcPts val="500"/>
              </a:spcBef>
              <a:spcAft>
                <a:spcPts val="0"/>
              </a:spcAft>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838202" y="6356351"/>
            <a:ext cx="2743199" cy="365125"/>
          </a:xfrm>
          <a:prstGeom prst="rect">
            <a:avLst/>
          </a:prstGeom>
          <a:noFill/>
          <a:ln>
            <a:noFill/>
          </a:ln>
        </p:spPr>
        <p:txBody>
          <a:bodyPr lIns="91423" tIns="91423" rIns="91423" bIns="91423"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189" marR="0" lvl="1"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14377" marR="0" lvl="2"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743131" marR="0" lvl="6"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038600" y="6356351"/>
            <a:ext cx="4114800" cy="365125"/>
          </a:xfrm>
          <a:prstGeom prst="rect">
            <a:avLst/>
          </a:prstGeom>
          <a:noFill/>
          <a:ln>
            <a:noFill/>
          </a:ln>
        </p:spPr>
        <p:txBody>
          <a:bodyPr lIns="91423" tIns="91423" rIns="91423" bIns="91423" anchor="ctr" anchorCtr="0"/>
          <a:lstStyle>
            <a:lvl1pPr marL="0" marR="0" lvl="0" indent="0" algn="ctr" rtl="0">
              <a:lnSpc>
                <a:spcPct val="100000"/>
              </a:lnSpc>
              <a:spcBef>
                <a:spcPts val="0"/>
              </a:spcBef>
              <a:spcAft>
                <a:spcPts val="0"/>
              </a:spcAft>
              <a:buClr>
                <a:srgbClr val="28864E"/>
              </a:buClr>
              <a:buFont typeface="Calibri"/>
              <a:buNone/>
              <a:defRPr sz="1200" b="0" i="0" u="none" strike="noStrike" cap="none">
                <a:solidFill>
                  <a:srgbClr val="28864E"/>
                </a:solidFill>
                <a:latin typeface="Calibri"/>
                <a:ea typeface="Calibri"/>
                <a:cs typeface="Calibri"/>
                <a:sym typeface="Calibri"/>
              </a:defRPr>
            </a:lvl1pPr>
            <a:lvl2pPr marL="457189" marR="0" lvl="1"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14377" marR="0" lvl="2"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743131" marR="0" lvl="6"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610602" y="6356351"/>
            <a:ext cx="2743199" cy="365125"/>
          </a:xfrm>
          <a:prstGeom prst="rect">
            <a:avLst/>
          </a:prstGeom>
          <a:noFill/>
          <a:ln>
            <a:noFill/>
          </a:ln>
        </p:spPr>
        <p:txBody>
          <a:bodyPr lIns="91423" tIns="45699" rIns="91423" bIns="45699" anchor="ctr" anchorCtr="0">
            <a:noAutofit/>
          </a:bodyPr>
          <a:lstStyle/>
          <a:p>
            <a:pPr algn="r">
              <a:buClr>
                <a:srgbClr val="888888"/>
              </a:buClr>
              <a:buSzPct val="25000"/>
            </a:pPr>
            <a:fld id="{00000000-1234-1234-1234-123412341234}" type="slidenum">
              <a:rPr lang="en-US" sz="1200" smtClean="0">
                <a:solidFill>
                  <a:srgbClr val="888888"/>
                </a:solidFill>
                <a:latin typeface="Calibri"/>
                <a:ea typeface="Calibri"/>
                <a:cs typeface="Calibri"/>
                <a:sym typeface="Calibri"/>
              </a:rPr>
              <a:pPr algn="r">
                <a:buClr>
                  <a:srgbClr val="888888"/>
                </a:buCl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133430" y="1956595"/>
            <a:ext cx="5811839" cy="2628899"/>
          </a:xfrm>
          <a:prstGeom prst="rect">
            <a:avLst/>
          </a:prstGeom>
          <a:noFill/>
          <a:ln>
            <a:noFill/>
          </a:ln>
        </p:spPr>
        <p:txBody>
          <a:bodyPr lIns="91423" tIns="91423" rIns="91423" bIns="91423" anchor="ctr" anchorCtr="0"/>
          <a:lstStyle>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marL="0" marR="0" lvl="1" indent="0" algn="l" rtl="0">
              <a:spcBef>
                <a:spcPts val="0"/>
              </a:spcBef>
              <a:buNone/>
              <a:defRPr sz="1900"/>
            </a:lvl2pPr>
            <a:lvl3pPr marL="0" marR="0" lvl="2" indent="0" algn="l" rtl="0">
              <a:spcBef>
                <a:spcPts val="0"/>
              </a:spcBef>
              <a:buNone/>
              <a:defRPr sz="1900"/>
            </a:lvl3pPr>
            <a:lvl4pPr marL="0" marR="0" lvl="3" indent="0" algn="l" rtl="0">
              <a:spcBef>
                <a:spcPts val="0"/>
              </a:spcBef>
              <a:buNone/>
              <a:defRPr sz="1900"/>
            </a:lvl4pPr>
            <a:lvl5pPr marL="0" marR="0" lvl="4" indent="0" algn="l" rtl="0">
              <a:spcBef>
                <a:spcPts val="0"/>
              </a:spcBef>
              <a:buNone/>
              <a:defRPr sz="1900"/>
            </a:lvl5pPr>
            <a:lvl6pPr marL="0" marR="0" lvl="5" indent="0" algn="l" rtl="0">
              <a:spcBef>
                <a:spcPts val="0"/>
              </a:spcBef>
              <a:buNone/>
              <a:defRPr sz="1900"/>
            </a:lvl6pPr>
            <a:lvl7pPr marL="0" marR="0" lvl="6" indent="0" algn="l" rtl="0">
              <a:spcBef>
                <a:spcPts val="0"/>
              </a:spcBef>
              <a:buNone/>
              <a:defRPr sz="1900"/>
            </a:lvl7pPr>
            <a:lvl8pPr marL="0" marR="0" lvl="7" indent="0" algn="l" rtl="0">
              <a:spcBef>
                <a:spcPts val="0"/>
              </a:spcBef>
              <a:buNone/>
              <a:defRPr sz="1900"/>
            </a:lvl8pPr>
            <a:lvl9pPr marL="0" marR="0" lvl="8" indent="0" algn="l" rtl="0">
              <a:spcBef>
                <a:spcPts val="0"/>
              </a:spcBef>
              <a:buNone/>
              <a:defRPr sz="1900"/>
            </a:lvl9pPr>
          </a:lstStyle>
          <a:p>
            <a:endParaRPr/>
          </a:p>
        </p:txBody>
      </p:sp>
      <p:sp>
        <p:nvSpPr>
          <p:cNvPr id="80" name="Shape 80"/>
          <p:cNvSpPr txBox="1">
            <a:spLocks noGrp="1"/>
          </p:cNvSpPr>
          <p:nvPr>
            <p:ph type="body" idx="1"/>
          </p:nvPr>
        </p:nvSpPr>
        <p:spPr>
          <a:xfrm rot="5400000">
            <a:off x="1799430" y="-596104"/>
            <a:ext cx="5811839" cy="7734299"/>
          </a:xfrm>
          <a:prstGeom prst="rect">
            <a:avLst/>
          </a:prstGeom>
          <a:noFill/>
          <a:ln>
            <a:noFill/>
          </a:ln>
        </p:spPr>
        <p:txBody>
          <a:bodyPr lIns="91423" tIns="91423" rIns="91423" bIns="91423" anchor="t" anchorCtr="0"/>
          <a:lstStyle>
            <a:lvl1pPr marL="228594" marR="0" lvl="0" indent="126997"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783" marR="0" lvl="1" indent="76198"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2971" marR="0" lvl="2" indent="25399"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160" marR="0" lvl="3"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4pPr>
            <a:lvl5pPr marL="2057349" marR="0" lvl="4"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5pPr>
            <a:lvl6pPr marL="2514537" marR="0" lvl="5"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6pPr>
            <a:lvl7pPr marL="2971726" marR="0" lvl="6"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7pPr>
            <a:lvl8pPr marL="3428914" marR="0" lvl="7"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8pPr>
            <a:lvl9pPr marL="3886103" marR="0" lvl="8"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838202" y="6356351"/>
            <a:ext cx="2743199" cy="365125"/>
          </a:xfrm>
          <a:prstGeom prst="rect">
            <a:avLst/>
          </a:prstGeom>
          <a:noFill/>
          <a:ln>
            <a:noFill/>
          </a:ln>
        </p:spPr>
        <p:txBody>
          <a:bodyPr lIns="91423" tIns="91423" rIns="91423" bIns="91423"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189" marR="0" lvl="1"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14377" marR="0" lvl="2"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743131" marR="0" lvl="6"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4038600" y="6356351"/>
            <a:ext cx="4114800" cy="365125"/>
          </a:xfrm>
          <a:prstGeom prst="rect">
            <a:avLst/>
          </a:prstGeom>
          <a:noFill/>
          <a:ln>
            <a:noFill/>
          </a:ln>
        </p:spPr>
        <p:txBody>
          <a:bodyPr lIns="91423" tIns="91423" rIns="91423" bIns="91423" anchor="ctr" anchorCtr="0"/>
          <a:lstStyle>
            <a:lvl1pPr marL="0" marR="0" lvl="0" indent="0" algn="ctr" rtl="0">
              <a:lnSpc>
                <a:spcPct val="100000"/>
              </a:lnSpc>
              <a:spcBef>
                <a:spcPts val="0"/>
              </a:spcBef>
              <a:spcAft>
                <a:spcPts val="0"/>
              </a:spcAft>
              <a:buClr>
                <a:srgbClr val="28864E"/>
              </a:buClr>
              <a:buFont typeface="Calibri"/>
              <a:buNone/>
              <a:defRPr sz="1200" b="0" i="0" u="none" strike="noStrike" cap="none">
                <a:solidFill>
                  <a:srgbClr val="28864E"/>
                </a:solidFill>
                <a:latin typeface="Calibri"/>
                <a:ea typeface="Calibri"/>
                <a:cs typeface="Calibri"/>
                <a:sym typeface="Calibri"/>
              </a:defRPr>
            </a:lvl1pPr>
            <a:lvl2pPr marL="457189" marR="0" lvl="1"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14377" marR="0" lvl="2"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743131" marR="0" lvl="6"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8610602" y="6356351"/>
            <a:ext cx="2743199" cy="365125"/>
          </a:xfrm>
          <a:prstGeom prst="rect">
            <a:avLst/>
          </a:prstGeom>
          <a:noFill/>
          <a:ln>
            <a:noFill/>
          </a:ln>
        </p:spPr>
        <p:txBody>
          <a:bodyPr lIns="91423" tIns="45699" rIns="91423" bIns="45699" anchor="ctr" anchorCtr="0">
            <a:noAutofit/>
          </a:bodyPr>
          <a:lstStyle/>
          <a:p>
            <a:pPr algn="r">
              <a:buClr>
                <a:srgbClr val="888888"/>
              </a:buClr>
              <a:buSzPct val="25000"/>
            </a:pPr>
            <a:fld id="{00000000-1234-1234-1234-123412341234}" type="slidenum">
              <a:rPr lang="en-US" sz="1200" smtClean="0">
                <a:solidFill>
                  <a:srgbClr val="888888"/>
                </a:solidFill>
                <a:latin typeface="Calibri"/>
                <a:ea typeface="Calibri"/>
                <a:cs typeface="Calibri"/>
                <a:sym typeface="Calibri"/>
              </a:rPr>
              <a:pPr algn="r">
                <a:buClr>
                  <a:srgbClr val="888888"/>
                </a:buCl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tandard text / pic">
    <p:spTree>
      <p:nvGrpSpPr>
        <p:cNvPr id="1" name=""/>
        <p:cNvGrpSpPr/>
        <p:nvPr/>
      </p:nvGrpSpPr>
      <p:grpSpPr>
        <a:xfrm>
          <a:off x="0" y="0"/>
          <a:ext cx="0" cy="0"/>
          <a:chOff x="0" y="0"/>
          <a:chExt cx="0" cy="0"/>
        </a:xfrm>
      </p:grpSpPr>
      <p:sp>
        <p:nvSpPr>
          <p:cNvPr id="32" name="Bildplatzhalter 31">
            <a:extLst>
              <a:ext uri="{FF2B5EF4-FFF2-40B4-BE49-F238E27FC236}">
                <a16:creationId xmlns:a16="http://schemas.microsoft.com/office/drawing/2014/main" id="{696DB100-9148-4AD4-8EE9-3884DDA42F24}"/>
              </a:ext>
            </a:extLst>
          </p:cNvPr>
          <p:cNvSpPr>
            <a:spLocks noGrp="1"/>
          </p:cNvSpPr>
          <p:nvPr>
            <p:ph type="pic" sz="quarter" idx="11"/>
          </p:nvPr>
        </p:nvSpPr>
        <p:spPr>
          <a:xfrm>
            <a:off x="8128000" y="1584000"/>
            <a:ext cx="3584000" cy="4560000"/>
          </a:xfrm>
          <a:prstGeom prst="round2DiagRect">
            <a:avLst>
              <a:gd name="adj1" fmla="val 13393"/>
              <a:gd name="adj2" fmla="val 0"/>
            </a:avLst>
          </a:prstGeom>
          <a:noFill/>
        </p:spPr>
        <p:txBody>
          <a:bodyPr lIns="0" tIns="720000" rIns="0" bIns="0" anchor="t">
            <a:normAutofit/>
          </a:bodyPr>
          <a:lstStyle>
            <a:lvl1pPr marL="0" indent="0" algn="l">
              <a:buNone/>
              <a:defRPr sz="1600"/>
            </a:lvl1pPr>
          </a:lstStyle>
          <a:p>
            <a:r>
              <a:rPr lang="en-GB" dirty="0"/>
              <a:t>Click icon to add picture</a:t>
            </a:r>
          </a:p>
        </p:txBody>
      </p:sp>
      <p:sp>
        <p:nvSpPr>
          <p:cNvPr id="4" name="Content Placeholder 3">
            <a:extLst>
              <a:ext uri="{FF2B5EF4-FFF2-40B4-BE49-F238E27FC236}">
                <a16:creationId xmlns:a16="http://schemas.microsoft.com/office/drawing/2014/main" id="{02438624-D4EB-466F-AE5E-8A7C867C3C53}"/>
              </a:ext>
            </a:extLst>
          </p:cNvPr>
          <p:cNvSpPr>
            <a:spLocks noGrp="1"/>
          </p:cNvSpPr>
          <p:nvPr>
            <p:ph sz="quarter" idx="12"/>
          </p:nvPr>
        </p:nvSpPr>
        <p:spPr>
          <a:xfrm>
            <a:off x="480000" y="1584000"/>
            <a:ext cx="7408000" cy="456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hasCustomPrompt="1"/>
          </p:nvPr>
        </p:nvSpPr>
        <p:spPr>
          <a:xfrm>
            <a:off x="480000" y="266008"/>
            <a:ext cx="9264000" cy="866745"/>
          </a:xfrm>
        </p:spPr>
        <p:txBody>
          <a:bodyPr/>
          <a:lstStyle>
            <a:lvl1pPr>
              <a:defRPr/>
            </a:lvl1pPr>
          </a:lstStyle>
          <a:p>
            <a:r>
              <a:rPr lang="en-US" dirty="0"/>
              <a:t>Click to add title</a:t>
            </a:r>
          </a:p>
        </p:txBody>
      </p:sp>
    </p:spTree>
    <p:extLst>
      <p:ext uri="{BB962C8B-B14F-4D97-AF65-F5344CB8AC3E}">
        <p14:creationId xmlns:p14="http://schemas.microsoft.com/office/powerpoint/2010/main" val="1096506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text / 2 x pic">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CE781FF-DE5F-4B6F-865B-70AD784BE487}"/>
              </a:ext>
            </a:extLst>
          </p:cNvPr>
          <p:cNvSpPr>
            <a:spLocks noGrp="1"/>
          </p:cNvSpPr>
          <p:nvPr>
            <p:ph sz="quarter" idx="13"/>
          </p:nvPr>
        </p:nvSpPr>
        <p:spPr>
          <a:xfrm>
            <a:off x="480000" y="1584000"/>
            <a:ext cx="7408000" cy="456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hasCustomPrompt="1"/>
          </p:nvPr>
        </p:nvSpPr>
        <p:spPr/>
        <p:txBody>
          <a:bodyPr/>
          <a:lstStyle>
            <a:lvl1pPr>
              <a:defRPr/>
            </a:lvl1pPr>
          </a:lstStyle>
          <a:p>
            <a:r>
              <a:rPr lang="en-US" dirty="0"/>
              <a:t>Click to add title</a:t>
            </a:r>
          </a:p>
        </p:txBody>
      </p:sp>
      <p:sp>
        <p:nvSpPr>
          <p:cNvPr id="33" name="Bildplatzhalter 31">
            <a:extLst>
              <a:ext uri="{FF2B5EF4-FFF2-40B4-BE49-F238E27FC236}">
                <a16:creationId xmlns:a16="http://schemas.microsoft.com/office/drawing/2014/main" id="{6644F791-AA87-4137-91C8-A2320041355E}"/>
              </a:ext>
            </a:extLst>
          </p:cNvPr>
          <p:cNvSpPr>
            <a:spLocks noGrp="1"/>
          </p:cNvSpPr>
          <p:nvPr>
            <p:ph type="pic" sz="quarter" idx="12"/>
          </p:nvPr>
        </p:nvSpPr>
        <p:spPr>
          <a:xfrm>
            <a:off x="8128000" y="3983999"/>
            <a:ext cx="3584000" cy="2159999"/>
          </a:xfrm>
          <a:prstGeom prst="round2DiagRect">
            <a:avLst>
              <a:gd name="adj1" fmla="val 23529"/>
              <a:gd name="adj2" fmla="val 0"/>
            </a:avLst>
          </a:prstGeom>
          <a:noFill/>
        </p:spPr>
        <p:txBody>
          <a:bodyPr anchor="ctr">
            <a:normAutofit/>
          </a:bodyPr>
          <a:lstStyle>
            <a:lvl1pPr marL="0" indent="0" algn="l">
              <a:buNone/>
              <a:defRPr sz="1600"/>
            </a:lvl1pPr>
          </a:lstStyle>
          <a:p>
            <a:r>
              <a:rPr lang="en-GB" dirty="0"/>
              <a:t>Click icon to add picture</a:t>
            </a:r>
          </a:p>
        </p:txBody>
      </p:sp>
      <p:sp>
        <p:nvSpPr>
          <p:cNvPr id="32" name="Bildplatzhalter 31">
            <a:extLst>
              <a:ext uri="{FF2B5EF4-FFF2-40B4-BE49-F238E27FC236}">
                <a16:creationId xmlns:a16="http://schemas.microsoft.com/office/drawing/2014/main" id="{234D731E-E060-4375-B963-401DA72B4121}"/>
              </a:ext>
            </a:extLst>
          </p:cNvPr>
          <p:cNvSpPr>
            <a:spLocks noGrp="1"/>
          </p:cNvSpPr>
          <p:nvPr>
            <p:ph type="pic" sz="quarter" idx="11"/>
          </p:nvPr>
        </p:nvSpPr>
        <p:spPr>
          <a:xfrm>
            <a:off x="8128000" y="1584000"/>
            <a:ext cx="3584000" cy="2160000"/>
          </a:xfrm>
          <a:prstGeom prst="round2DiagRect">
            <a:avLst>
              <a:gd name="adj1" fmla="val 23529"/>
              <a:gd name="adj2" fmla="val 0"/>
            </a:avLst>
          </a:prstGeom>
          <a:noFill/>
        </p:spPr>
        <p:txBody>
          <a:bodyPr anchor="ctr">
            <a:normAutofit/>
          </a:bodyPr>
          <a:lstStyle>
            <a:lvl1pPr marL="0" indent="0" algn="l">
              <a:buNone/>
              <a:defRPr sz="1600"/>
            </a:lvl1pPr>
          </a:lstStyle>
          <a:p>
            <a:r>
              <a:rPr lang="en-GB" dirty="0"/>
              <a:t>Click icon to add picture</a:t>
            </a:r>
          </a:p>
        </p:txBody>
      </p:sp>
    </p:spTree>
    <p:extLst>
      <p:ext uri="{BB962C8B-B14F-4D97-AF65-F5344CB8AC3E}">
        <p14:creationId xmlns:p14="http://schemas.microsoft.com/office/powerpoint/2010/main" val="170717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V1">
    <p:bg>
      <p:bgPr>
        <a:solidFill>
          <a:schemeClr val="tx1">
            <a:alpha val="47000"/>
          </a:schemeClr>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F4E9D69-1A83-4895-9974-C2F6E117AD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8"/>
            <a:ext cx="12192000" cy="6851904"/>
          </a:xfrm>
          <a:prstGeom prst="rect">
            <a:avLst/>
          </a:prstGeom>
        </p:spPr>
      </p:pic>
      <p:sp>
        <p:nvSpPr>
          <p:cNvPr id="9" name="Rectangle 6">
            <a:extLst>
              <a:ext uri="{FF2B5EF4-FFF2-40B4-BE49-F238E27FC236}">
                <a16:creationId xmlns:a16="http://schemas.microsoft.com/office/drawing/2014/main" id="{C52F3C18-E881-457B-9D2F-EBFB5FE6FA8E}"/>
              </a:ext>
            </a:extLst>
          </p:cNvPr>
          <p:cNvSpPr/>
          <p:nvPr userDrawn="1"/>
        </p:nvSpPr>
        <p:spPr>
          <a:xfrm>
            <a:off x="0" y="0"/>
            <a:ext cx="12192000" cy="6858000"/>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2" name="Title 1"/>
          <p:cNvSpPr>
            <a:spLocks noGrp="1"/>
          </p:cNvSpPr>
          <p:nvPr>
            <p:ph type="ctrTitle" hasCustomPrompt="1"/>
          </p:nvPr>
        </p:nvSpPr>
        <p:spPr>
          <a:xfrm>
            <a:off x="474134" y="2140129"/>
            <a:ext cx="5503333" cy="2387600"/>
          </a:xfrm>
        </p:spPr>
        <p:txBody>
          <a:bodyPr anchor="b"/>
          <a:lstStyle>
            <a:lvl1pPr algn="l">
              <a:lnSpc>
                <a:spcPts val="4267"/>
              </a:lnSpc>
              <a:defRPr sz="40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474134" y="4619804"/>
            <a:ext cx="5503333" cy="497301"/>
          </a:xfrm>
        </p:spPr>
        <p:txBody>
          <a:bodyPr/>
          <a:lstStyle>
            <a:lvl1pPr marL="0" indent="0" algn="l">
              <a:lnSpc>
                <a:spcPts val="2667"/>
              </a:lnSpc>
              <a:buNone/>
              <a:tabLst/>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pic>
        <p:nvPicPr>
          <p:cNvPr id="8" name="Picture 9">
            <a:extLst>
              <a:ext uri="{FF2B5EF4-FFF2-40B4-BE49-F238E27FC236}">
                <a16:creationId xmlns:a16="http://schemas.microsoft.com/office/drawing/2014/main" id="{374D92C3-98BF-49B9-AC99-EABB4013168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t="38463" r="-2935" b="38176"/>
          <a:stretch/>
        </p:blipFill>
        <p:spPr>
          <a:xfrm>
            <a:off x="9217274" y="5746144"/>
            <a:ext cx="2974727" cy="477077"/>
          </a:xfrm>
          <a:prstGeom prst="rect">
            <a:avLst/>
          </a:prstGeom>
        </p:spPr>
      </p:pic>
      <p:pic>
        <p:nvPicPr>
          <p:cNvPr id="6" name="Picture 7">
            <a:extLst>
              <a:ext uri="{FF2B5EF4-FFF2-40B4-BE49-F238E27FC236}">
                <a16:creationId xmlns:a16="http://schemas.microsoft.com/office/drawing/2014/main" id="{E6B6C437-B524-4DF6-8CC3-2DF3BEB626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18260" b="36658"/>
          <a:stretch/>
        </p:blipFill>
        <p:spPr>
          <a:xfrm>
            <a:off x="214031" y="254442"/>
            <a:ext cx="3128292" cy="996565"/>
          </a:xfrm>
          <a:prstGeom prst="rect">
            <a:avLst/>
          </a:prstGeom>
        </p:spPr>
      </p:pic>
    </p:spTree>
    <p:extLst>
      <p:ext uri="{BB962C8B-B14F-4D97-AF65-F5344CB8AC3E}">
        <p14:creationId xmlns:p14="http://schemas.microsoft.com/office/powerpoint/2010/main" val="6567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a" smtClean="0"/>
              <a:pPr/>
              <a:t>‹#›</a:t>
            </a:fld>
            <a:endParaRPr lang="da"/>
          </a:p>
        </p:txBody>
      </p:sp>
    </p:spTree>
    <p:extLst>
      <p:ext uri="{BB962C8B-B14F-4D97-AF65-F5344CB8AC3E}">
        <p14:creationId xmlns:p14="http://schemas.microsoft.com/office/powerpoint/2010/main" val="2294616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838202" y="365124"/>
            <a:ext cx="10515599" cy="1325563"/>
          </a:xfrm>
          <a:prstGeom prst="rect">
            <a:avLst/>
          </a:prstGeom>
          <a:noFill/>
          <a:ln>
            <a:noFill/>
          </a:ln>
        </p:spPr>
        <p:txBody>
          <a:bodyPr lIns="91423" tIns="91423" rIns="91423" bIns="91423" anchor="ctr" anchorCtr="0"/>
          <a:lstStyle>
            <a:lvl1pPr marL="0" marR="0" lvl="0" indent="0" algn="ctr"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marL="0" marR="0" lvl="1" indent="0" algn="l" rtl="0">
              <a:spcBef>
                <a:spcPts val="0"/>
              </a:spcBef>
              <a:buNone/>
              <a:defRPr sz="1900"/>
            </a:lvl2pPr>
            <a:lvl3pPr marL="0" marR="0" lvl="2" indent="0" algn="l" rtl="0">
              <a:spcBef>
                <a:spcPts val="0"/>
              </a:spcBef>
              <a:buNone/>
              <a:defRPr sz="1900"/>
            </a:lvl3pPr>
            <a:lvl4pPr marL="0" marR="0" lvl="3" indent="0" algn="l" rtl="0">
              <a:spcBef>
                <a:spcPts val="0"/>
              </a:spcBef>
              <a:buNone/>
              <a:defRPr sz="1900"/>
            </a:lvl4pPr>
            <a:lvl5pPr marL="0" marR="0" lvl="4" indent="0" algn="l" rtl="0">
              <a:spcBef>
                <a:spcPts val="0"/>
              </a:spcBef>
              <a:buNone/>
              <a:defRPr sz="1900"/>
            </a:lvl5pPr>
            <a:lvl6pPr marL="0" marR="0" lvl="5" indent="0" algn="l" rtl="0">
              <a:spcBef>
                <a:spcPts val="0"/>
              </a:spcBef>
              <a:buNone/>
              <a:defRPr sz="1900"/>
            </a:lvl6pPr>
            <a:lvl7pPr marL="0" marR="0" lvl="6" indent="0" algn="l" rtl="0">
              <a:spcBef>
                <a:spcPts val="0"/>
              </a:spcBef>
              <a:buNone/>
              <a:defRPr sz="1900"/>
            </a:lvl7pPr>
            <a:lvl8pPr marL="0" marR="0" lvl="7" indent="0" algn="l" rtl="0">
              <a:spcBef>
                <a:spcPts val="0"/>
              </a:spcBef>
              <a:buNone/>
              <a:defRPr sz="1900"/>
            </a:lvl8pPr>
            <a:lvl9pPr marL="0" marR="0" lvl="8" indent="0" algn="l" rtl="0">
              <a:spcBef>
                <a:spcPts val="0"/>
              </a:spcBef>
              <a:buNone/>
              <a:defRPr sz="1900"/>
            </a:lvl9pPr>
          </a:lstStyle>
          <a:p>
            <a:endParaRPr/>
          </a:p>
        </p:txBody>
      </p:sp>
      <p:sp>
        <p:nvSpPr>
          <p:cNvPr id="23" name="Shape 23"/>
          <p:cNvSpPr txBox="1">
            <a:spLocks noGrp="1"/>
          </p:cNvSpPr>
          <p:nvPr>
            <p:ph type="body" idx="1"/>
          </p:nvPr>
        </p:nvSpPr>
        <p:spPr>
          <a:xfrm>
            <a:off x="838202" y="1825626"/>
            <a:ext cx="10515599" cy="4070351"/>
          </a:xfrm>
          <a:prstGeom prst="rect">
            <a:avLst/>
          </a:prstGeom>
          <a:noFill/>
          <a:ln>
            <a:noFill/>
          </a:ln>
        </p:spPr>
        <p:txBody>
          <a:bodyPr lIns="91423" tIns="91423" rIns="91423" bIns="91423" anchor="t" anchorCtr="0"/>
          <a:lstStyle>
            <a:lvl1pPr marL="228594" marR="0" lvl="0" indent="126997" algn="l" rtl="0">
              <a:lnSpc>
                <a:spcPct val="90000"/>
              </a:lnSpc>
              <a:spcBef>
                <a:spcPts val="1000"/>
              </a:spcBef>
              <a:spcAft>
                <a:spcPts val="0"/>
              </a:spcAft>
              <a:buClr>
                <a:schemeClr val="dk1"/>
              </a:buClr>
              <a:buSzPct val="100000"/>
              <a:buFont typeface="Quattrocento Sans"/>
              <a:buChar char=""/>
              <a:defRPr sz="2800" b="0" i="0" u="none" strike="noStrike" cap="none">
                <a:solidFill>
                  <a:schemeClr val="dk1"/>
                </a:solidFill>
                <a:latin typeface="Calibri"/>
                <a:ea typeface="Calibri"/>
                <a:cs typeface="Calibri"/>
                <a:sym typeface="Calibri"/>
              </a:defRPr>
            </a:lvl1pPr>
            <a:lvl2pPr marL="685783" marR="0" lvl="1" indent="76198"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2971" marR="0" lvl="2" indent="25399"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160" marR="0" lvl="3"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4pPr>
            <a:lvl5pPr marL="2057349" marR="0" lvl="4"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5pPr>
            <a:lvl6pPr marL="2514537" marR="0" lvl="5"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6pPr>
            <a:lvl7pPr marL="2971726" marR="0" lvl="6"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7pPr>
            <a:lvl8pPr marL="3428914" marR="0" lvl="7"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8pPr>
            <a:lvl9pPr marL="3886103" marR="0" lvl="8"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sldNum" idx="12"/>
          </p:nvPr>
        </p:nvSpPr>
        <p:spPr>
          <a:xfrm>
            <a:off x="8610602" y="6356351"/>
            <a:ext cx="2743199" cy="365125"/>
          </a:xfrm>
          <a:prstGeom prst="rect">
            <a:avLst/>
          </a:prstGeom>
          <a:noFill/>
          <a:ln>
            <a:noFill/>
          </a:ln>
        </p:spPr>
        <p:txBody>
          <a:bodyPr lIns="91423" tIns="45699" rIns="91423" bIns="45699" anchor="ctr" anchorCtr="0">
            <a:noAutofit/>
          </a:bodyPr>
          <a:lstStyle/>
          <a:p>
            <a:pPr algn="r">
              <a:buClr>
                <a:schemeClr val="accent5"/>
              </a:buClr>
              <a:buSzPct val="25000"/>
            </a:pPr>
            <a:fld id="{00000000-1234-1234-1234-123412341234}" type="slidenum">
              <a:rPr lang="en-US" sz="1200" smtClean="0">
                <a:solidFill>
                  <a:schemeClr val="accent5"/>
                </a:solidFill>
                <a:latin typeface="Calibri"/>
                <a:ea typeface="Calibri"/>
                <a:cs typeface="Calibri"/>
                <a:sym typeface="Calibri"/>
              </a:rPr>
              <a:pPr algn="r">
                <a:buClr>
                  <a:schemeClr val="accent5"/>
                </a:buClr>
                <a:buSzPct val="25000"/>
              </a:pPr>
              <a:t>‹#›</a:t>
            </a:fld>
            <a:endParaRPr lang="en-US" sz="1200">
              <a:solidFill>
                <a:schemeClr val="accent5"/>
              </a:solidFill>
              <a:latin typeface="Calibri"/>
              <a:ea typeface="Calibri"/>
              <a:cs typeface="Calibri"/>
              <a:sym typeface="Calibri"/>
            </a:endParaRPr>
          </a:p>
        </p:txBody>
      </p:sp>
      <p:pic>
        <p:nvPicPr>
          <p:cNvPr id="25" name="Shape 25"/>
          <p:cNvPicPr preferRelativeResize="0"/>
          <p:nvPr/>
        </p:nvPicPr>
        <p:blipFill rotWithShape="1">
          <a:blip r:embed="rId2">
            <a:alphaModFix/>
          </a:blip>
          <a:srcRect r="33700"/>
          <a:stretch/>
        </p:blipFill>
        <p:spPr>
          <a:xfrm>
            <a:off x="8203951" y="5996053"/>
            <a:ext cx="3873077" cy="699223"/>
          </a:xfrm>
          <a:prstGeom prst="rect">
            <a:avLst/>
          </a:prstGeom>
          <a:noFill/>
          <a:ln>
            <a:noFill/>
          </a:ln>
        </p:spPr>
      </p:pic>
      <p:pic>
        <p:nvPicPr>
          <p:cNvPr id="26" name="Shape 26"/>
          <p:cNvPicPr preferRelativeResize="0"/>
          <p:nvPr/>
        </p:nvPicPr>
        <p:blipFill rotWithShape="1">
          <a:blip r:embed="rId2">
            <a:alphaModFix/>
          </a:blip>
          <a:srcRect l="66197" r="20948"/>
          <a:stretch/>
        </p:blipFill>
        <p:spPr>
          <a:xfrm>
            <a:off x="5720583" y="5996053"/>
            <a:ext cx="750824" cy="699223"/>
          </a:xfrm>
          <a:prstGeom prst="rect">
            <a:avLst/>
          </a:prstGeom>
          <a:noFill/>
          <a:ln>
            <a:noFill/>
          </a:ln>
        </p:spPr>
      </p:pic>
      <p:pic>
        <p:nvPicPr>
          <p:cNvPr id="27" name="Shape 27"/>
          <p:cNvPicPr preferRelativeResize="0"/>
          <p:nvPr/>
        </p:nvPicPr>
        <p:blipFill rotWithShape="1">
          <a:blip r:embed="rId2">
            <a:alphaModFix/>
          </a:blip>
          <a:srcRect l="79577"/>
          <a:stretch/>
        </p:blipFill>
        <p:spPr>
          <a:xfrm>
            <a:off x="109875" y="5996053"/>
            <a:ext cx="1192983" cy="69922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31851" y="1709740"/>
            <a:ext cx="10515599" cy="2852737"/>
          </a:xfrm>
          <a:prstGeom prst="rect">
            <a:avLst/>
          </a:prstGeom>
          <a:noFill/>
          <a:ln>
            <a:noFill/>
          </a:ln>
        </p:spPr>
        <p:txBody>
          <a:bodyPr lIns="91423" tIns="91423" rIns="91423" bIns="91423" anchor="b" anchorCtr="0"/>
          <a:lstStyle>
            <a:lvl1pPr marL="0" marR="0" lvl="0" indent="0" algn="l" rtl="0">
              <a:lnSpc>
                <a:spcPct val="90000"/>
              </a:lnSpc>
              <a:spcBef>
                <a:spcPts val="0"/>
              </a:spcBef>
              <a:spcAft>
                <a:spcPts val="0"/>
              </a:spcAft>
              <a:buClr>
                <a:schemeClr val="dk1"/>
              </a:buClr>
              <a:buFont typeface="Calibri"/>
              <a:buNone/>
              <a:defRPr sz="6000" b="0" i="0" u="none" strike="noStrike" cap="none">
                <a:solidFill>
                  <a:schemeClr val="dk1"/>
                </a:solidFill>
                <a:latin typeface="Calibri"/>
                <a:ea typeface="Calibri"/>
                <a:cs typeface="Calibri"/>
                <a:sym typeface="Calibri"/>
              </a:defRPr>
            </a:lvl1pPr>
            <a:lvl2pPr marL="0" marR="0" lvl="1" indent="0" algn="l" rtl="0">
              <a:spcBef>
                <a:spcPts val="0"/>
              </a:spcBef>
              <a:buNone/>
              <a:defRPr sz="1900"/>
            </a:lvl2pPr>
            <a:lvl3pPr marL="0" marR="0" lvl="2" indent="0" algn="l" rtl="0">
              <a:spcBef>
                <a:spcPts val="0"/>
              </a:spcBef>
              <a:buNone/>
              <a:defRPr sz="1900"/>
            </a:lvl3pPr>
            <a:lvl4pPr marL="0" marR="0" lvl="3" indent="0" algn="l" rtl="0">
              <a:spcBef>
                <a:spcPts val="0"/>
              </a:spcBef>
              <a:buNone/>
              <a:defRPr sz="1900"/>
            </a:lvl4pPr>
            <a:lvl5pPr marL="0" marR="0" lvl="4" indent="0" algn="l" rtl="0">
              <a:spcBef>
                <a:spcPts val="0"/>
              </a:spcBef>
              <a:buNone/>
              <a:defRPr sz="1900"/>
            </a:lvl5pPr>
            <a:lvl6pPr marL="0" marR="0" lvl="5" indent="0" algn="l" rtl="0">
              <a:spcBef>
                <a:spcPts val="0"/>
              </a:spcBef>
              <a:buNone/>
              <a:defRPr sz="1900"/>
            </a:lvl6pPr>
            <a:lvl7pPr marL="0" marR="0" lvl="6" indent="0" algn="l" rtl="0">
              <a:spcBef>
                <a:spcPts val="0"/>
              </a:spcBef>
              <a:buNone/>
              <a:defRPr sz="1900"/>
            </a:lvl7pPr>
            <a:lvl8pPr marL="0" marR="0" lvl="7" indent="0" algn="l" rtl="0">
              <a:spcBef>
                <a:spcPts val="0"/>
              </a:spcBef>
              <a:buNone/>
              <a:defRPr sz="1900"/>
            </a:lvl8pPr>
            <a:lvl9pPr marL="0" marR="0" lvl="8" indent="0" algn="l" rtl="0">
              <a:spcBef>
                <a:spcPts val="0"/>
              </a:spcBef>
              <a:buNone/>
              <a:defRPr sz="1900"/>
            </a:lvl9pPr>
          </a:lstStyle>
          <a:p>
            <a:endParaRPr/>
          </a:p>
        </p:txBody>
      </p:sp>
      <p:sp>
        <p:nvSpPr>
          <p:cNvPr id="30" name="Shape 30"/>
          <p:cNvSpPr txBox="1">
            <a:spLocks noGrp="1"/>
          </p:cNvSpPr>
          <p:nvPr>
            <p:ph type="body" idx="1"/>
          </p:nvPr>
        </p:nvSpPr>
        <p:spPr>
          <a:xfrm>
            <a:off x="831851" y="4589463"/>
            <a:ext cx="10515599" cy="1500187"/>
          </a:xfrm>
          <a:prstGeom prst="rect">
            <a:avLst/>
          </a:prstGeom>
          <a:noFill/>
          <a:ln>
            <a:noFill/>
          </a:ln>
        </p:spPr>
        <p:txBody>
          <a:bodyPr lIns="91423" tIns="91423" rIns="91423" bIns="91423" anchor="t" anchorCtr="0"/>
          <a:lstStyle>
            <a:lvl1pPr marL="0" marR="0" lvl="0" indent="0" algn="l" rtl="0">
              <a:lnSpc>
                <a:spcPct val="90000"/>
              </a:lnSpc>
              <a:spcBef>
                <a:spcPts val="0"/>
              </a:spcBef>
              <a:spcAft>
                <a:spcPts val="0"/>
              </a:spcAft>
              <a:buClr>
                <a:srgbClr val="888888"/>
              </a:buClr>
              <a:buFont typeface="Calibri"/>
              <a:buNone/>
              <a:defRPr sz="2400" b="0" i="0" u="none" strike="noStrike" cap="none">
                <a:solidFill>
                  <a:srgbClr val="888888"/>
                </a:solidFill>
                <a:latin typeface="Calibri"/>
                <a:ea typeface="Calibri"/>
                <a:cs typeface="Calibri"/>
                <a:sym typeface="Calibri"/>
              </a:defRPr>
            </a:lvl1pPr>
            <a:lvl2pPr marL="457189" marR="0" lvl="1" indent="0" algn="l" rtl="0">
              <a:lnSpc>
                <a:spcPct val="90000"/>
              </a:lnSpc>
              <a:spcBef>
                <a:spcPts val="0"/>
              </a:spcBef>
              <a:spcAft>
                <a:spcPts val="0"/>
              </a:spcAft>
              <a:buClr>
                <a:srgbClr val="888888"/>
              </a:buClr>
              <a:buFont typeface="Calibri"/>
              <a:buNone/>
              <a:defRPr sz="2000" b="0" i="0" u="none" strike="noStrike" cap="none">
                <a:solidFill>
                  <a:srgbClr val="888888"/>
                </a:solidFill>
                <a:latin typeface="Calibri"/>
                <a:ea typeface="Calibri"/>
                <a:cs typeface="Calibri"/>
                <a:sym typeface="Calibri"/>
              </a:defRPr>
            </a:lvl2pPr>
            <a:lvl3pPr marL="914377" marR="0" lvl="2" indent="0" algn="l" rtl="0">
              <a:lnSpc>
                <a:spcPct val="90000"/>
              </a:lnSpc>
              <a:spcBef>
                <a:spcPts val="0"/>
              </a:spcBef>
              <a:spcAft>
                <a:spcPts val="0"/>
              </a:spcAft>
              <a:buClr>
                <a:srgbClr val="888888"/>
              </a:buClr>
              <a:buFont typeface="Calibri"/>
              <a:buNone/>
              <a:defRPr sz="1900" b="0" i="0" u="none" strike="noStrike" cap="none">
                <a:solidFill>
                  <a:srgbClr val="888888"/>
                </a:solidFill>
                <a:latin typeface="Calibri"/>
                <a:ea typeface="Calibri"/>
                <a:cs typeface="Calibri"/>
                <a:sym typeface="Calibri"/>
              </a:defRPr>
            </a:lvl3pPr>
            <a:lvl4pPr marL="1371566" marR="0" lvl="3" indent="0" algn="l" rtl="0">
              <a:lnSpc>
                <a:spcPct val="9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4pPr>
            <a:lvl5pPr marL="1828754" marR="0" lvl="4" indent="0" algn="l" rtl="0">
              <a:lnSpc>
                <a:spcPct val="9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5pPr>
            <a:lvl6pPr marL="2285943" marR="0" lvl="5" indent="0" algn="l" rtl="0">
              <a:lnSpc>
                <a:spcPct val="9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6pPr>
            <a:lvl7pPr marL="2743131" marR="0" lvl="6" indent="0" algn="l" rtl="0">
              <a:lnSpc>
                <a:spcPct val="9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7pPr>
            <a:lvl8pPr marL="3200320" marR="0" lvl="7" indent="0" algn="l" rtl="0">
              <a:lnSpc>
                <a:spcPct val="9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8pPr>
            <a:lvl9pPr marL="3657509" marR="0" lvl="8" indent="0" algn="l" rtl="0">
              <a:lnSpc>
                <a:spcPct val="9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9pPr>
          </a:lstStyle>
          <a:p>
            <a:endParaRPr/>
          </a:p>
        </p:txBody>
      </p:sp>
      <p:sp>
        <p:nvSpPr>
          <p:cNvPr id="31" name="Shape 31"/>
          <p:cNvSpPr txBox="1">
            <a:spLocks noGrp="1"/>
          </p:cNvSpPr>
          <p:nvPr>
            <p:ph type="sldNum" idx="12"/>
          </p:nvPr>
        </p:nvSpPr>
        <p:spPr>
          <a:xfrm>
            <a:off x="8610602" y="6356351"/>
            <a:ext cx="2743199" cy="365125"/>
          </a:xfrm>
          <a:prstGeom prst="rect">
            <a:avLst/>
          </a:prstGeom>
          <a:noFill/>
          <a:ln>
            <a:noFill/>
          </a:ln>
        </p:spPr>
        <p:txBody>
          <a:bodyPr lIns="91423" tIns="45699" rIns="91423" bIns="45699" anchor="ctr" anchorCtr="0">
            <a:noAutofit/>
          </a:bodyPr>
          <a:lstStyle/>
          <a:p>
            <a:pPr algn="r">
              <a:buClr>
                <a:srgbClr val="888888"/>
              </a:buClr>
              <a:buSzPct val="25000"/>
            </a:pPr>
            <a:fld id="{00000000-1234-1234-1234-123412341234}" type="slidenum">
              <a:rPr lang="en-US" sz="1200" smtClean="0">
                <a:solidFill>
                  <a:srgbClr val="888888"/>
                </a:solidFill>
                <a:latin typeface="Calibri"/>
                <a:ea typeface="Calibri"/>
                <a:cs typeface="Calibri"/>
                <a:sym typeface="Calibri"/>
              </a:rPr>
              <a:pPr algn="r">
                <a:buClr>
                  <a:srgbClr val="888888"/>
                </a:buClr>
                <a:buSzPct val="25000"/>
              </a:pPr>
              <a:t>‹#›</a:t>
            </a:fld>
            <a:endParaRPr lang="en-US" sz="1200">
              <a:solidFill>
                <a:srgbClr val="888888"/>
              </a:solidFill>
              <a:latin typeface="Calibri"/>
              <a:ea typeface="Calibri"/>
              <a:cs typeface="Calibri"/>
              <a:sym typeface="Calibri"/>
            </a:endParaRPr>
          </a:p>
        </p:txBody>
      </p:sp>
      <p:pic>
        <p:nvPicPr>
          <p:cNvPr id="32" name="Shape 32"/>
          <p:cNvPicPr preferRelativeResize="0"/>
          <p:nvPr/>
        </p:nvPicPr>
        <p:blipFill rotWithShape="1">
          <a:blip r:embed="rId2">
            <a:alphaModFix/>
          </a:blip>
          <a:srcRect r="33700"/>
          <a:stretch/>
        </p:blipFill>
        <p:spPr>
          <a:xfrm>
            <a:off x="8203951" y="5996053"/>
            <a:ext cx="3873077" cy="69922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838202" y="365124"/>
            <a:ext cx="10515599" cy="1325563"/>
          </a:xfrm>
          <a:prstGeom prst="rect">
            <a:avLst/>
          </a:prstGeom>
          <a:noFill/>
          <a:ln>
            <a:noFill/>
          </a:ln>
        </p:spPr>
        <p:txBody>
          <a:bodyPr lIns="91423" tIns="91423" rIns="91423" bIns="91423" anchor="ctr" anchorCtr="0"/>
          <a:lstStyle>
            <a:lvl1pPr marL="0" marR="0" lvl="0" indent="0" algn="ctr"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marL="0" marR="0" lvl="1" indent="0" algn="l" rtl="0">
              <a:spcBef>
                <a:spcPts val="0"/>
              </a:spcBef>
              <a:buNone/>
              <a:defRPr sz="1900"/>
            </a:lvl2pPr>
            <a:lvl3pPr marL="0" marR="0" lvl="2" indent="0" algn="l" rtl="0">
              <a:spcBef>
                <a:spcPts val="0"/>
              </a:spcBef>
              <a:buNone/>
              <a:defRPr sz="1900"/>
            </a:lvl3pPr>
            <a:lvl4pPr marL="0" marR="0" lvl="3" indent="0" algn="l" rtl="0">
              <a:spcBef>
                <a:spcPts val="0"/>
              </a:spcBef>
              <a:buNone/>
              <a:defRPr sz="1900"/>
            </a:lvl4pPr>
            <a:lvl5pPr marL="0" marR="0" lvl="4" indent="0" algn="l" rtl="0">
              <a:spcBef>
                <a:spcPts val="0"/>
              </a:spcBef>
              <a:buNone/>
              <a:defRPr sz="1900"/>
            </a:lvl5pPr>
            <a:lvl6pPr marL="0" marR="0" lvl="5" indent="0" algn="l" rtl="0">
              <a:spcBef>
                <a:spcPts val="0"/>
              </a:spcBef>
              <a:buNone/>
              <a:defRPr sz="1900"/>
            </a:lvl6pPr>
            <a:lvl7pPr marL="0" marR="0" lvl="6" indent="0" algn="l" rtl="0">
              <a:spcBef>
                <a:spcPts val="0"/>
              </a:spcBef>
              <a:buNone/>
              <a:defRPr sz="1900"/>
            </a:lvl7pPr>
            <a:lvl8pPr marL="0" marR="0" lvl="7" indent="0" algn="l" rtl="0">
              <a:spcBef>
                <a:spcPts val="0"/>
              </a:spcBef>
              <a:buNone/>
              <a:defRPr sz="1900"/>
            </a:lvl8pPr>
            <a:lvl9pPr marL="0" marR="0" lvl="8" indent="0" algn="l" rtl="0">
              <a:spcBef>
                <a:spcPts val="0"/>
              </a:spcBef>
              <a:buNone/>
              <a:defRPr sz="1900"/>
            </a:lvl9pPr>
          </a:lstStyle>
          <a:p>
            <a:endParaRPr/>
          </a:p>
        </p:txBody>
      </p:sp>
      <p:sp>
        <p:nvSpPr>
          <p:cNvPr id="35" name="Shape 35"/>
          <p:cNvSpPr txBox="1">
            <a:spLocks noGrp="1"/>
          </p:cNvSpPr>
          <p:nvPr>
            <p:ph type="body" idx="1"/>
          </p:nvPr>
        </p:nvSpPr>
        <p:spPr>
          <a:xfrm>
            <a:off x="838200" y="1825625"/>
            <a:ext cx="5181600" cy="4351339"/>
          </a:xfrm>
          <a:prstGeom prst="rect">
            <a:avLst/>
          </a:prstGeom>
          <a:noFill/>
          <a:ln>
            <a:noFill/>
          </a:ln>
        </p:spPr>
        <p:txBody>
          <a:bodyPr lIns="91423" tIns="91423" rIns="91423" bIns="91423" anchor="t" anchorCtr="0"/>
          <a:lstStyle>
            <a:lvl1pPr marL="228594" marR="0" lvl="0" indent="126997"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783" marR="0" lvl="1" indent="76198"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2971" marR="0" lvl="2" indent="25399"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160" marR="0" lvl="3"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4pPr>
            <a:lvl5pPr marL="2057349" marR="0" lvl="4"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5pPr>
            <a:lvl6pPr marL="2514537" marR="0" lvl="5"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6pPr>
            <a:lvl7pPr marL="2971726" marR="0" lvl="6"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7pPr>
            <a:lvl8pPr marL="3428914" marR="0" lvl="7"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8pPr>
            <a:lvl9pPr marL="3886103" marR="0" lvl="8"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6172200" y="1825625"/>
            <a:ext cx="5181600" cy="4351339"/>
          </a:xfrm>
          <a:prstGeom prst="rect">
            <a:avLst/>
          </a:prstGeom>
          <a:noFill/>
          <a:ln>
            <a:noFill/>
          </a:ln>
        </p:spPr>
        <p:txBody>
          <a:bodyPr lIns="91423" tIns="91423" rIns="91423" bIns="91423" anchor="t" anchorCtr="0"/>
          <a:lstStyle>
            <a:lvl1pPr marL="228594" marR="0" lvl="0" indent="126997"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783" marR="0" lvl="1" indent="76198"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2971" marR="0" lvl="2" indent="25399"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160" marR="0" lvl="3"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4pPr>
            <a:lvl5pPr marL="2057349" marR="0" lvl="4"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5pPr>
            <a:lvl6pPr marL="2514537" marR="0" lvl="5"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6pPr>
            <a:lvl7pPr marL="2971726" marR="0" lvl="6"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7pPr>
            <a:lvl8pPr marL="3428914" marR="0" lvl="7"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8pPr>
            <a:lvl9pPr marL="3886103" marR="0" lvl="8"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838202" y="6356351"/>
            <a:ext cx="2743199" cy="365125"/>
          </a:xfrm>
          <a:prstGeom prst="rect">
            <a:avLst/>
          </a:prstGeom>
          <a:noFill/>
          <a:ln>
            <a:noFill/>
          </a:ln>
        </p:spPr>
        <p:txBody>
          <a:bodyPr lIns="91423" tIns="91423" rIns="91423" bIns="91423"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189" marR="0" lvl="1"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14377" marR="0" lvl="2"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743131" marR="0" lvl="6"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4038600" y="6356351"/>
            <a:ext cx="4114800" cy="365125"/>
          </a:xfrm>
          <a:prstGeom prst="rect">
            <a:avLst/>
          </a:prstGeom>
          <a:noFill/>
          <a:ln>
            <a:noFill/>
          </a:ln>
        </p:spPr>
        <p:txBody>
          <a:bodyPr lIns="91423" tIns="91423" rIns="91423" bIns="91423" anchor="ctr" anchorCtr="0"/>
          <a:lstStyle>
            <a:lvl1pPr marL="0" marR="0" lvl="0" indent="0" algn="ctr" rtl="0">
              <a:lnSpc>
                <a:spcPct val="100000"/>
              </a:lnSpc>
              <a:spcBef>
                <a:spcPts val="0"/>
              </a:spcBef>
              <a:spcAft>
                <a:spcPts val="0"/>
              </a:spcAft>
              <a:buClr>
                <a:srgbClr val="28864E"/>
              </a:buClr>
              <a:buFont typeface="Calibri"/>
              <a:buNone/>
              <a:defRPr sz="1200" b="0" i="0" u="none" strike="noStrike" cap="none">
                <a:solidFill>
                  <a:srgbClr val="28864E"/>
                </a:solidFill>
                <a:latin typeface="Calibri"/>
                <a:ea typeface="Calibri"/>
                <a:cs typeface="Calibri"/>
                <a:sym typeface="Calibri"/>
              </a:defRPr>
            </a:lvl1pPr>
            <a:lvl2pPr marL="457189" marR="0" lvl="1"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14377" marR="0" lvl="2"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743131" marR="0" lvl="6"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8610602" y="6356351"/>
            <a:ext cx="2743199" cy="365125"/>
          </a:xfrm>
          <a:prstGeom prst="rect">
            <a:avLst/>
          </a:prstGeom>
          <a:noFill/>
          <a:ln>
            <a:noFill/>
          </a:ln>
        </p:spPr>
        <p:txBody>
          <a:bodyPr lIns="91423" tIns="45699" rIns="91423" bIns="45699" anchor="ctr" anchorCtr="0">
            <a:noAutofit/>
          </a:bodyPr>
          <a:lstStyle/>
          <a:p>
            <a:pPr algn="r">
              <a:buClr>
                <a:srgbClr val="888888"/>
              </a:buClr>
              <a:buSzPct val="25000"/>
            </a:pPr>
            <a:fld id="{00000000-1234-1234-1234-123412341234}" type="slidenum">
              <a:rPr lang="en-US" sz="1200" smtClean="0">
                <a:solidFill>
                  <a:srgbClr val="888888"/>
                </a:solidFill>
                <a:latin typeface="Calibri"/>
                <a:ea typeface="Calibri"/>
                <a:cs typeface="Calibri"/>
                <a:sym typeface="Calibri"/>
              </a:rPr>
              <a:pPr algn="r">
                <a:buClr>
                  <a:srgbClr val="888888"/>
                </a:buCl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839789" y="365124"/>
            <a:ext cx="10515599" cy="1325563"/>
          </a:xfrm>
          <a:prstGeom prst="rect">
            <a:avLst/>
          </a:prstGeom>
          <a:noFill/>
          <a:ln>
            <a:noFill/>
          </a:ln>
        </p:spPr>
        <p:txBody>
          <a:bodyPr lIns="91423" tIns="91423" rIns="91423" bIns="91423" anchor="ctr" anchorCtr="0"/>
          <a:lstStyle>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marL="0" marR="0" lvl="1" indent="0" algn="l" rtl="0">
              <a:spcBef>
                <a:spcPts val="0"/>
              </a:spcBef>
              <a:buNone/>
              <a:defRPr sz="1900"/>
            </a:lvl2pPr>
            <a:lvl3pPr marL="0" marR="0" lvl="2" indent="0" algn="l" rtl="0">
              <a:spcBef>
                <a:spcPts val="0"/>
              </a:spcBef>
              <a:buNone/>
              <a:defRPr sz="1900"/>
            </a:lvl3pPr>
            <a:lvl4pPr marL="0" marR="0" lvl="3" indent="0" algn="l" rtl="0">
              <a:spcBef>
                <a:spcPts val="0"/>
              </a:spcBef>
              <a:buNone/>
              <a:defRPr sz="1900"/>
            </a:lvl4pPr>
            <a:lvl5pPr marL="0" marR="0" lvl="4" indent="0" algn="l" rtl="0">
              <a:spcBef>
                <a:spcPts val="0"/>
              </a:spcBef>
              <a:buNone/>
              <a:defRPr sz="1900"/>
            </a:lvl5pPr>
            <a:lvl6pPr marL="0" marR="0" lvl="5" indent="0" algn="l" rtl="0">
              <a:spcBef>
                <a:spcPts val="0"/>
              </a:spcBef>
              <a:buNone/>
              <a:defRPr sz="1900"/>
            </a:lvl6pPr>
            <a:lvl7pPr marL="0" marR="0" lvl="6" indent="0" algn="l" rtl="0">
              <a:spcBef>
                <a:spcPts val="0"/>
              </a:spcBef>
              <a:buNone/>
              <a:defRPr sz="1900"/>
            </a:lvl7pPr>
            <a:lvl8pPr marL="0" marR="0" lvl="7" indent="0" algn="l" rtl="0">
              <a:spcBef>
                <a:spcPts val="0"/>
              </a:spcBef>
              <a:buNone/>
              <a:defRPr sz="1900"/>
            </a:lvl8pPr>
            <a:lvl9pPr marL="0" marR="0" lvl="8" indent="0" algn="l" rtl="0">
              <a:spcBef>
                <a:spcPts val="0"/>
              </a:spcBef>
              <a:buNone/>
              <a:defRPr sz="1900"/>
            </a:lvl9pPr>
          </a:lstStyle>
          <a:p>
            <a:endParaRPr/>
          </a:p>
        </p:txBody>
      </p:sp>
      <p:sp>
        <p:nvSpPr>
          <p:cNvPr id="42" name="Shape 42"/>
          <p:cNvSpPr txBox="1">
            <a:spLocks noGrp="1"/>
          </p:cNvSpPr>
          <p:nvPr>
            <p:ph type="body" idx="1"/>
          </p:nvPr>
        </p:nvSpPr>
        <p:spPr>
          <a:xfrm>
            <a:off x="839788" y="1681163"/>
            <a:ext cx="5157787" cy="823912"/>
          </a:xfrm>
          <a:prstGeom prst="rect">
            <a:avLst/>
          </a:prstGeom>
          <a:noFill/>
          <a:ln>
            <a:noFill/>
          </a:ln>
        </p:spPr>
        <p:txBody>
          <a:bodyPr lIns="91423" tIns="91423" rIns="91423" bIns="91423" anchor="b" anchorCtr="0"/>
          <a:lstStyle>
            <a:lvl1pPr marL="0" marR="0" lvl="0" indent="0" algn="l" rtl="0">
              <a:lnSpc>
                <a:spcPct val="90000"/>
              </a:lnSpc>
              <a:spcBef>
                <a:spcPts val="0"/>
              </a:spcBef>
              <a:spcAft>
                <a:spcPts val="0"/>
              </a:spcAft>
              <a:buClr>
                <a:schemeClr val="dk1"/>
              </a:buClr>
              <a:buFont typeface="Calibri"/>
              <a:buNone/>
              <a:defRPr sz="2400" b="1" i="0" u="none" strike="noStrike" cap="none">
                <a:solidFill>
                  <a:schemeClr val="dk1"/>
                </a:solidFill>
                <a:latin typeface="Calibri"/>
                <a:ea typeface="Calibri"/>
                <a:cs typeface="Calibri"/>
                <a:sym typeface="Calibri"/>
              </a:defRPr>
            </a:lvl1pPr>
            <a:lvl2pPr marL="457189" marR="0" lvl="1" indent="0" algn="l" rtl="0">
              <a:lnSpc>
                <a:spcPct val="90000"/>
              </a:lnSpc>
              <a:spcBef>
                <a:spcPts val="0"/>
              </a:spcBef>
              <a:spcAft>
                <a:spcPts val="0"/>
              </a:spcAft>
              <a:buClr>
                <a:schemeClr val="dk1"/>
              </a:buClr>
              <a:buFont typeface="Calibri"/>
              <a:buNone/>
              <a:defRPr sz="2000" b="1" i="0" u="none" strike="noStrike" cap="none">
                <a:solidFill>
                  <a:schemeClr val="dk1"/>
                </a:solidFill>
                <a:latin typeface="Calibri"/>
                <a:ea typeface="Calibri"/>
                <a:cs typeface="Calibri"/>
                <a:sym typeface="Calibri"/>
              </a:defRPr>
            </a:lvl2pPr>
            <a:lvl3pPr marL="914377" marR="0" lvl="2" indent="0" algn="l" rtl="0">
              <a:lnSpc>
                <a:spcPct val="90000"/>
              </a:lnSpc>
              <a:spcBef>
                <a:spcPts val="0"/>
              </a:spcBef>
              <a:spcAft>
                <a:spcPts val="0"/>
              </a:spcAft>
              <a:buClr>
                <a:schemeClr val="dk1"/>
              </a:buClr>
              <a:buFont typeface="Calibri"/>
              <a:buNone/>
              <a:defRPr sz="1900" b="1" i="0" u="none" strike="noStrike" cap="none">
                <a:solidFill>
                  <a:schemeClr val="dk1"/>
                </a:solidFill>
                <a:latin typeface="Calibri"/>
                <a:ea typeface="Calibri"/>
                <a:cs typeface="Calibri"/>
                <a:sym typeface="Calibri"/>
              </a:defRPr>
            </a:lvl3pPr>
            <a:lvl4pPr marL="1371566" marR="0" lvl="3" indent="0" algn="l" rtl="0">
              <a:lnSpc>
                <a:spcPct val="9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4pPr>
            <a:lvl5pPr marL="1828754" marR="0" lvl="4" indent="0" algn="l" rtl="0">
              <a:lnSpc>
                <a:spcPct val="9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5pPr>
            <a:lvl6pPr marL="2285943" marR="0" lvl="5" indent="0" algn="l" rtl="0">
              <a:lnSpc>
                <a:spcPct val="9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6pPr>
            <a:lvl7pPr marL="2743131" marR="0" lvl="6" indent="0" algn="l" rtl="0">
              <a:lnSpc>
                <a:spcPct val="9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7pPr>
            <a:lvl8pPr marL="3200320" marR="0" lvl="7" indent="0" algn="l" rtl="0">
              <a:lnSpc>
                <a:spcPct val="9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8pPr>
            <a:lvl9pPr marL="3657509" marR="0" lvl="8" indent="0" algn="l" rtl="0">
              <a:lnSpc>
                <a:spcPct val="9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839788" y="2505075"/>
            <a:ext cx="5157787" cy="3684588"/>
          </a:xfrm>
          <a:prstGeom prst="rect">
            <a:avLst/>
          </a:prstGeom>
          <a:noFill/>
          <a:ln>
            <a:noFill/>
          </a:ln>
        </p:spPr>
        <p:txBody>
          <a:bodyPr lIns="91423" tIns="91423" rIns="91423" bIns="91423" anchor="t" anchorCtr="0"/>
          <a:lstStyle>
            <a:lvl1pPr marL="228594" marR="0" lvl="0" indent="126997"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783" marR="0" lvl="1" indent="76198"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2971" marR="0" lvl="2" indent="25399"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160" marR="0" lvl="3"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4pPr>
            <a:lvl5pPr marL="2057349" marR="0" lvl="4"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5pPr>
            <a:lvl6pPr marL="2514537" marR="0" lvl="5"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6pPr>
            <a:lvl7pPr marL="2971726" marR="0" lvl="6"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7pPr>
            <a:lvl8pPr marL="3428914" marR="0" lvl="7"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8pPr>
            <a:lvl9pPr marL="3886103" marR="0" lvl="8"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6172200" y="1681163"/>
            <a:ext cx="5183187" cy="823912"/>
          </a:xfrm>
          <a:prstGeom prst="rect">
            <a:avLst/>
          </a:prstGeom>
          <a:noFill/>
          <a:ln>
            <a:noFill/>
          </a:ln>
        </p:spPr>
        <p:txBody>
          <a:bodyPr lIns="91423" tIns="91423" rIns="91423" bIns="91423" anchor="b" anchorCtr="0"/>
          <a:lstStyle>
            <a:lvl1pPr marL="0" marR="0" lvl="0" indent="0" algn="l" rtl="0">
              <a:lnSpc>
                <a:spcPct val="90000"/>
              </a:lnSpc>
              <a:spcBef>
                <a:spcPts val="0"/>
              </a:spcBef>
              <a:spcAft>
                <a:spcPts val="0"/>
              </a:spcAft>
              <a:buClr>
                <a:schemeClr val="dk1"/>
              </a:buClr>
              <a:buFont typeface="Calibri"/>
              <a:buNone/>
              <a:defRPr sz="2400" b="1" i="0" u="none" strike="noStrike" cap="none">
                <a:solidFill>
                  <a:schemeClr val="dk1"/>
                </a:solidFill>
                <a:latin typeface="Calibri"/>
                <a:ea typeface="Calibri"/>
                <a:cs typeface="Calibri"/>
                <a:sym typeface="Calibri"/>
              </a:defRPr>
            </a:lvl1pPr>
            <a:lvl2pPr marL="457189" marR="0" lvl="1" indent="0" algn="l" rtl="0">
              <a:lnSpc>
                <a:spcPct val="90000"/>
              </a:lnSpc>
              <a:spcBef>
                <a:spcPts val="0"/>
              </a:spcBef>
              <a:spcAft>
                <a:spcPts val="0"/>
              </a:spcAft>
              <a:buClr>
                <a:schemeClr val="dk1"/>
              </a:buClr>
              <a:buFont typeface="Calibri"/>
              <a:buNone/>
              <a:defRPr sz="2000" b="1" i="0" u="none" strike="noStrike" cap="none">
                <a:solidFill>
                  <a:schemeClr val="dk1"/>
                </a:solidFill>
                <a:latin typeface="Calibri"/>
                <a:ea typeface="Calibri"/>
                <a:cs typeface="Calibri"/>
                <a:sym typeface="Calibri"/>
              </a:defRPr>
            </a:lvl2pPr>
            <a:lvl3pPr marL="914377" marR="0" lvl="2" indent="0" algn="l" rtl="0">
              <a:lnSpc>
                <a:spcPct val="90000"/>
              </a:lnSpc>
              <a:spcBef>
                <a:spcPts val="0"/>
              </a:spcBef>
              <a:spcAft>
                <a:spcPts val="0"/>
              </a:spcAft>
              <a:buClr>
                <a:schemeClr val="dk1"/>
              </a:buClr>
              <a:buFont typeface="Calibri"/>
              <a:buNone/>
              <a:defRPr sz="1900" b="1" i="0" u="none" strike="noStrike" cap="none">
                <a:solidFill>
                  <a:schemeClr val="dk1"/>
                </a:solidFill>
                <a:latin typeface="Calibri"/>
                <a:ea typeface="Calibri"/>
                <a:cs typeface="Calibri"/>
                <a:sym typeface="Calibri"/>
              </a:defRPr>
            </a:lvl3pPr>
            <a:lvl4pPr marL="1371566" marR="0" lvl="3" indent="0" algn="l" rtl="0">
              <a:lnSpc>
                <a:spcPct val="9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4pPr>
            <a:lvl5pPr marL="1828754" marR="0" lvl="4" indent="0" algn="l" rtl="0">
              <a:lnSpc>
                <a:spcPct val="9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5pPr>
            <a:lvl6pPr marL="2285943" marR="0" lvl="5" indent="0" algn="l" rtl="0">
              <a:lnSpc>
                <a:spcPct val="9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6pPr>
            <a:lvl7pPr marL="2743131" marR="0" lvl="6" indent="0" algn="l" rtl="0">
              <a:lnSpc>
                <a:spcPct val="9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7pPr>
            <a:lvl8pPr marL="3200320" marR="0" lvl="7" indent="0" algn="l" rtl="0">
              <a:lnSpc>
                <a:spcPct val="9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8pPr>
            <a:lvl9pPr marL="3657509" marR="0" lvl="8" indent="0" algn="l" rtl="0">
              <a:lnSpc>
                <a:spcPct val="90000"/>
              </a:lnSpc>
              <a:spcBef>
                <a:spcPts val="0"/>
              </a:spcBef>
              <a:spcAft>
                <a:spcPts val="0"/>
              </a:spcAft>
              <a:buClr>
                <a:schemeClr val="dk1"/>
              </a:buClr>
              <a:buFont typeface="Calibri"/>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6172200" y="2505075"/>
            <a:ext cx="5183187" cy="3684588"/>
          </a:xfrm>
          <a:prstGeom prst="rect">
            <a:avLst/>
          </a:prstGeom>
          <a:noFill/>
          <a:ln>
            <a:noFill/>
          </a:ln>
        </p:spPr>
        <p:txBody>
          <a:bodyPr lIns="91423" tIns="91423" rIns="91423" bIns="91423" anchor="t" anchorCtr="0"/>
          <a:lstStyle>
            <a:lvl1pPr marL="228594" marR="0" lvl="0" indent="126997"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783" marR="0" lvl="1" indent="76198"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2971" marR="0" lvl="2" indent="25399"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160" marR="0" lvl="3"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4pPr>
            <a:lvl5pPr marL="2057349" marR="0" lvl="4"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5pPr>
            <a:lvl6pPr marL="2514537" marR="0" lvl="5"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6pPr>
            <a:lvl7pPr marL="2971726" marR="0" lvl="6"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7pPr>
            <a:lvl8pPr marL="3428914" marR="0" lvl="7"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8pPr>
            <a:lvl9pPr marL="3886103" marR="0" lvl="8"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838202" y="6356351"/>
            <a:ext cx="2743199" cy="365125"/>
          </a:xfrm>
          <a:prstGeom prst="rect">
            <a:avLst/>
          </a:prstGeom>
          <a:noFill/>
          <a:ln>
            <a:noFill/>
          </a:ln>
        </p:spPr>
        <p:txBody>
          <a:bodyPr lIns="91423" tIns="91423" rIns="91423" bIns="91423"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189" marR="0" lvl="1"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14377" marR="0" lvl="2"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743131" marR="0" lvl="6"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4038600" y="6356351"/>
            <a:ext cx="4114800" cy="365125"/>
          </a:xfrm>
          <a:prstGeom prst="rect">
            <a:avLst/>
          </a:prstGeom>
          <a:noFill/>
          <a:ln>
            <a:noFill/>
          </a:ln>
        </p:spPr>
        <p:txBody>
          <a:bodyPr lIns="91423" tIns="91423" rIns="91423" bIns="91423" anchor="ctr" anchorCtr="0"/>
          <a:lstStyle>
            <a:lvl1pPr marL="0" marR="0" lvl="0" indent="0" algn="ctr" rtl="0">
              <a:lnSpc>
                <a:spcPct val="100000"/>
              </a:lnSpc>
              <a:spcBef>
                <a:spcPts val="0"/>
              </a:spcBef>
              <a:spcAft>
                <a:spcPts val="0"/>
              </a:spcAft>
              <a:buClr>
                <a:srgbClr val="28864E"/>
              </a:buClr>
              <a:buFont typeface="Calibri"/>
              <a:buNone/>
              <a:defRPr sz="1200" b="0" i="0" u="none" strike="noStrike" cap="none">
                <a:solidFill>
                  <a:srgbClr val="28864E"/>
                </a:solidFill>
                <a:latin typeface="Calibri"/>
                <a:ea typeface="Calibri"/>
                <a:cs typeface="Calibri"/>
                <a:sym typeface="Calibri"/>
              </a:defRPr>
            </a:lvl1pPr>
            <a:lvl2pPr marL="457189" marR="0" lvl="1"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14377" marR="0" lvl="2"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743131" marR="0" lvl="6"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8610602" y="6356351"/>
            <a:ext cx="2743199" cy="365125"/>
          </a:xfrm>
          <a:prstGeom prst="rect">
            <a:avLst/>
          </a:prstGeom>
          <a:noFill/>
          <a:ln>
            <a:noFill/>
          </a:ln>
        </p:spPr>
        <p:txBody>
          <a:bodyPr lIns="91423" tIns="45699" rIns="91423" bIns="45699" anchor="ctr" anchorCtr="0">
            <a:noAutofit/>
          </a:bodyPr>
          <a:lstStyle/>
          <a:p>
            <a:pPr algn="r">
              <a:buClr>
                <a:srgbClr val="888888"/>
              </a:buClr>
              <a:buSzPct val="25000"/>
            </a:pPr>
            <a:fld id="{00000000-1234-1234-1234-123412341234}" type="slidenum">
              <a:rPr lang="en-US" sz="1200" smtClean="0">
                <a:solidFill>
                  <a:srgbClr val="888888"/>
                </a:solidFill>
                <a:latin typeface="Calibri"/>
                <a:ea typeface="Calibri"/>
                <a:cs typeface="Calibri"/>
                <a:sym typeface="Calibri"/>
              </a:rPr>
              <a:pPr algn="r">
                <a:buClr>
                  <a:srgbClr val="888888"/>
                </a:buCl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838202" y="365124"/>
            <a:ext cx="10515599" cy="1325563"/>
          </a:xfrm>
          <a:prstGeom prst="rect">
            <a:avLst/>
          </a:prstGeom>
          <a:noFill/>
          <a:ln>
            <a:noFill/>
          </a:ln>
        </p:spPr>
        <p:txBody>
          <a:bodyPr lIns="91423" tIns="91423" rIns="91423" bIns="91423" anchor="ctr" anchorCtr="0"/>
          <a:lstStyle>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marL="0" marR="0" lvl="1" indent="0" algn="l" rtl="0">
              <a:spcBef>
                <a:spcPts val="0"/>
              </a:spcBef>
              <a:buNone/>
              <a:defRPr sz="1900"/>
            </a:lvl2pPr>
            <a:lvl3pPr marL="0" marR="0" lvl="2" indent="0" algn="l" rtl="0">
              <a:spcBef>
                <a:spcPts val="0"/>
              </a:spcBef>
              <a:buNone/>
              <a:defRPr sz="1900"/>
            </a:lvl3pPr>
            <a:lvl4pPr marL="0" marR="0" lvl="3" indent="0" algn="l" rtl="0">
              <a:spcBef>
                <a:spcPts val="0"/>
              </a:spcBef>
              <a:buNone/>
              <a:defRPr sz="1900"/>
            </a:lvl4pPr>
            <a:lvl5pPr marL="0" marR="0" lvl="4" indent="0" algn="l" rtl="0">
              <a:spcBef>
                <a:spcPts val="0"/>
              </a:spcBef>
              <a:buNone/>
              <a:defRPr sz="1900"/>
            </a:lvl5pPr>
            <a:lvl6pPr marL="0" marR="0" lvl="5" indent="0" algn="l" rtl="0">
              <a:spcBef>
                <a:spcPts val="0"/>
              </a:spcBef>
              <a:buNone/>
              <a:defRPr sz="1900"/>
            </a:lvl6pPr>
            <a:lvl7pPr marL="0" marR="0" lvl="6" indent="0" algn="l" rtl="0">
              <a:spcBef>
                <a:spcPts val="0"/>
              </a:spcBef>
              <a:buNone/>
              <a:defRPr sz="1900"/>
            </a:lvl7pPr>
            <a:lvl8pPr marL="0" marR="0" lvl="7" indent="0" algn="l" rtl="0">
              <a:spcBef>
                <a:spcPts val="0"/>
              </a:spcBef>
              <a:buNone/>
              <a:defRPr sz="1900"/>
            </a:lvl8pPr>
            <a:lvl9pPr marL="0" marR="0" lvl="8" indent="0" algn="l" rtl="0">
              <a:spcBef>
                <a:spcPts val="0"/>
              </a:spcBef>
              <a:buNone/>
              <a:defRPr sz="1900"/>
            </a:lvl9pPr>
          </a:lstStyle>
          <a:p>
            <a:endParaRPr/>
          </a:p>
        </p:txBody>
      </p:sp>
      <p:sp>
        <p:nvSpPr>
          <p:cNvPr id="51" name="Shape 51"/>
          <p:cNvSpPr txBox="1">
            <a:spLocks noGrp="1"/>
          </p:cNvSpPr>
          <p:nvPr>
            <p:ph type="dt" idx="10"/>
          </p:nvPr>
        </p:nvSpPr>
        <p:spPr>
          <a:xfrm>
            <a:off x="838202" y="6356351"/>
            <a:ext cx="2743199" cy="365125"/>
          </a:xfrm>
          <a:prstGeom prst="rect">
            <a:avLst/>
          </a:prstGeom>
          <a:noFill/>
          <a:ln>
            <a:noFill/>
          </a:ln>
        </p:spPr>
        <p:txBody>
          <a:bodyPr lIns="91423" tIns="91423" rIns="91423" bIns="91423"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189" marR="0" lvl="1"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14377" marR="0" lvl="2"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743131" marR="0" lvl="6"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038600" y="6356351"/>
            <a:ext cx="4114800" cy="365125"/>
          </a:xfrm>
          <a:prstGeom prst="rect">
            <a:avLst/>
          </a:prstGeom>
          <a:noFill/>
          <a:ln>
            <a:noFill/>
          </a:ln>
        </p:spPr>
        <p:txBody>
          <a:bodyPr lIns="91423" tIns="91423" rIns="91423" bIns="91423" anchor="ctr" anchorCtr="0"/>
          <a:lstStyle>
            <a:lvl1pPr marL="0" marR="0" lvl="0" indent="0" algn="ctr" rtl="0">
              <a:lnSpc>
                <a:spcPct val="100000"/>
              </a:lnSpc>
              <a:spcBef>
                <a:spcPts val="0"/>
              </a:spcBef>
              <a:spcAft>
                <a:spcPts val="0"/>
              </a:spcAft>
              <a:buClr>
                <a:srgbClr val="28864E"/>
              </a:buClr>
              <a:buFont typeface="Calibri"/>
              <a:buNone/>
              <a:defRPr sz="1200" b="0" i="0" u="none" strike="noStrike" cap="none">
                <a:solidFill>
                  <a:srgbClr val="28864E"/>
                </a:solidFill>
                <a:latin typeface="Calibri"/>
                <a:ea typeface="Calibri"/>
                <a:cs typeface="Calibri"/>
                <a:sym typeface="Calibri"/>
              </a:defRPr>
            </a:lvl1pPr>
            <a:lvl2pPr marL="457189" marR="0" lvl="1"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14377" marR="0" lvl="2"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743131" marR="0" lvl="6"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2" y="6356351"/>
            <a:ext cx="2743199" cy="365125"/>
          </a:xfrm>
          <a:prstGeom prst="rect">
            <a:avLst/>
          </a:prstGeom>
          <a:noFill/>
          <a:ln>
            <a:noFill/>
          </a:ln>
        </p:spPr>
        <p:txBody>
          <a:bodyPr lIns="91423" tIns="45699" rIns="91423" bIns="45699" anchor="ctr" anchorCtr="0">
            <a:noAutofit/>
          </a:bodyPr>
          <a:lstStyle/>
          <a:p>
            <a:pPr algn="r">
              <a:buClr>
                <a:srgbClr val="888888"/>
              </a:buClr>
              <a:buSzPct val="25000"/>
            </a:pPr>
            <a:fld id="{00000000-1234-1234-1234-123412341234}" type="slidenum">
              <a:rPr lang="en-US" sz="1200" smtClean="0">
                <a:solidFill>
                  <a:srgbClr val="888888"/>
                </a:solidFill>
                <a:latin typeface="Calibri"/>
                <a:ea typeface="Calibri"/>
                <a:cs typeface="Calibri"/>
                <a:sym typeface="Calibri"/>
              </a:rPr>
              <a:pPr algn="r">
                <a:buClr>
                  <a:srgbClr val="888888"/>
                </a:buCl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839788" y="457201"/>
            <a:ext cx="3932237" cy="1600199"/>
          </a:xfrm>
          <a:prstGeom prst="rect">
            <a:avLst/>
          </a:prstGeom>
          <a:noFill/>
          <a:ln>
            <a:noFill/>
          </a:ln>
        </p:spPr>
        <p:txBody>
          <a:bodyPr lIns="91423" tIns="91423" rIns="91423" bIns="91423" anchor="b" anchorCtr="0"/>
          <a:lstStyle>
            <a:lvl1pPr marL="0" marR="0" lvl="0" indent="0" algn="l" rtl="0">
              <a:lnSpc>
                <a:spcPct val="90000"/>
              </a:lnSpc>
              <a:spcBef>
                <a:spcPts val="0"/>
              </a:spcBef>
              <a:spcAft>
                <a:spcPts val="0"/>
              </a:spcAft>
              <a:buClr>
                <a:schemeClr val="dk1"/>
              </a:buClr>
              <a:buFont typeface="Calibri"/>
              <a:buNone/>
              <a:defRPr sz="3200" b="0" i="0" u="none" strike="noStrike" cap="none">
                <a:solidFill>
                  <a:schemeClr val="dk1"/>
                </a:solidFill>
                <a:latin typeface="Calibri"/>
                <a:ea typeface="Calibri"/>
                <a:cs typeface="Calibri"/>
                <a:sym typeface="Calibri"/>
              </a:defRPr>
            </a:lvl1pPr>
            <a:lvl2pPr marL="0" marR="0" lvl="1" indent="0" algn="l" rtl="0">
              <a:spcBef>
                <a:spcPts val="0"/>
              </a:spcBef>
              <a:buNone/>
              <a:defRPr sz="1900"/>
            </a:lvl2pPr>
            <a:lvl3pPr marL="0" marR="0" lvl="2" indent="0" algn="l" rtl="0">
              <a:spcBef>
                <a:spcPts val="0"/>
              </a:spcBef>
              <a:buNone/>
              <a:defRPr sz="1900"/>
            </a:lvl3pPr>
            <a:lvl4pPr marL="0" marR="0" lvl="3" indent="0" algn="l" rtl="0">
              <a:spcBef>
                <a:spcPts val="0"/>
              </a:spcBef>
              <a:buNone/>
              <a:defRPr sz="1900"/>
            </a:lvl4pPr>
            <a:lvl5pPr marL="0" marR="0" lvl="4" indent="0" algn="l" rtl="0">
              <a:spcBef>
                <a:spcPts val="0"/>
              </a:spcBef>
              <a:buNone/>
              <a:defRPr sz="1900"/>
            </a:lvl5pPr>
            <a:lvl6pPr marL="0" marR="0" lvl="5" indent="0" algn="l" rtl="0">
              <a:spcBef>
                <a:spcPts val="0"/>
              </a:spcBef>
              <a:buNone/>
              <a:defRPr sz="1900"/>
            </a:lvl6pPr>
            <a:lvl7pPr marL="0" marR="0" lvl="6" indent="0" algn="l" rtl="0">
              <a:spcBef>
                <a:spcPts val="0"/>
              </a:spcBef>
              <a:buNone/>
              <a:defRPr sz="1900"/>
            </a:lvl7pPr>
            <a:lvl8pPr marL="0" marR="0" lvl="7" indent="0" algn="l" rtl="0">
              <a:spcBef>
                <a:spcPts val="0"/>
              </a:spcBef>
              <a:buNone/>
              <a:defRPr sz="1900"/>
            </a:lvl8pPr>
            <a:lvl9pPr marL="0" marR="0" lvl="8" indent="0" algn="l" rtl="0">
              <a:spcBef>
                <a:spcPts val="0"/>
              </a:spcBef>
              <a:buNone/>
              <a:defRPr sz="1900"/>
            </a:lvl9pPr>
          </a:lstStyle>
          <a:p>
            <a:endParaRPr/>
          </a:p>
        </p:txBody>
      </p:sp>
      <p:sp>
        <p:nvSpPr>
          <p:cNvPr id="60" name="Shape 60"/>
          <p:cNvSpPr txBox="1">
            <a:spLocks noGrp="1"/>
          </p:cNvSpPr>
          <p:nvPr>
            <p:ph type="body" idx="1"/>
          </p:nvPr>
        </p:nvSpPr>
        <p:spPr>
          <a:xfrm>
            <a:off x="5183188" y="987426"/>
            <a:ext cx="6172199" cy="4873623"/>
          </a:xfrm>
          <a:prstGeom prst="rect">
            <a:avLst/>
          </a:prstGeom>
          <a:noFill/>
          <a:ln>
            <a:noFill/>
          </a:ln>
        </p:spPr>
        <p:txBody>
          <a:bodyPr lIns="91423" tIns="91423" rIns="91423" bIns="91423" anchor="t" anchorCtr="0"/>
          <a:lstStyle>
            <a:lvl1pPr marL="228594" marR="0" lvl="0" indent="152396" algn="l" rtl="0">
              <a:lnSpc>
                <a:spcPct val="90000"/>
              </a:lnSpc>
              <a:spcBef>
                <a:spcPts val="0"/>
              </a:spcBef>
              <a:spcAft>
                <a:spcPts val="0"/>
              </a:spcAft>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783" marR="0" lvl="1" indent="101597" algn="l" rtl="0">
              <a:lnSpc>
                <a:spcPct val="90000"/>
              </a:lnSpc>
              <a:spcBef>
                <a:spcPts val="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2971" marR="0" lvl="2" indent="50799" algn="l" rtl="0">
              <a:lnSpc>
                <a:spcPct val="90000"/>
              </a:lnSpc>
              <a:spcBef>
                <a:spcPts val="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160" marR="0" lvl="3" indent="12700" algn="l" rtl="0">
              <a:lnSpc>
                <a:spcPct val="9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349" marR="0" lvl="4" indent="12700" algn="l" rtl="0">
              <a:lnSpc>
                <a:spcPct val="9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537" marR="0" lvl="5" indent="12700" algn="l" rtl="0">
              <a:lnSpc>
                <a:spcPct val="9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726" marR="0" lvl="6" indent="12700" algn="l" rtl="0">
              <a:lnSpc>
                <a:spcPct val="9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914" marR="0" lvl="7" indent="12700" algn="l" rtl="0">
              <a:lnSpc>
                <a:spcPct val="9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103" marR="0" lvl="8" indent="12700" algn="l" rtl="0">
              <a:lnSpc>
                <a:spcPct val="90000"/>
              </a:lnSpc>
              <a:spcBef>
                <a:spcPts val="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839788" y="2057401"/>
            <a:ext cx="3932237" cy="3811588"/>
          </a:xfrm>
          <a:prstGeom prst="rect">
            <a:avLst/>
          </a:prstGeom>
          <a:noFill/>
          <a:ln>
            <a:noFill/>
          </a:ln>
        </p:spPr>
        <p:txBody>
          <a:bodyPr lIns="91423" tIns="91423" rIns="91423" bIns="91423" anchor="t" anchorCtr="0"/>
          <a:lstStyle>
            <a:lvl1pPr marL="0" marR="0" lvl="0" indent="0" algn="l" rtl="0">
              <a:lnSpc>
                <a:spcPct val="9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1pPr>
            <a:lvl2pPr marL="457189" marR="0" lvl="1" indent="0" algn="l" rtl="0">
              <a:lnSpc>
                <a:spcPct val="90000"/>
              </a:lnSpc>
              <a:spcBef>
                <a:spcPts val="0"/>
              </a:spcBef>
              <a:spcAft>
                <a:spcPts val="0"/>
              </a:spcAft>
              <a:buClr>
                <a:schemeClr val="dk1"/>
              </a:buClr>
              <a:buFont typeface="Calibri"/>
              <a:buNone/>
              <a:defRPr sz="1500" b="0" i="0" u="none" strike="noStrike" cap="none">
                <a:solidFill>
                  <a:schemeClr val="dk1"/>
                </a:solidFill>
                <a:latin typeface="Calibri"/>
                <a:ea typeface="Calibri"/>
                <a:cs typeface="Calibri"/>
                <a:sym typeface="Calibri"/>
              </a:defRPr>
            </a:lvl2pPr>
            <a:lvl3pPr marL="914377" marR="0" lvl="2" indent="0" algn="l" rtl="0">
              <a:lnSpc>
                <a:spcPct val="9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3pPr>
            <a:lvl4pPr marL="1371566" marR="0" lvl="3" indent="0" algn="l" rtl="0">
              <a:lnSpc>
                <a:spcPct val="90000"/>
              </a:lnSpc>
              <a:spcBef>
                <a:spcPts val="0"/>
              </a:spcBef>
              <a:spcAft>
                <a:spcPts val="0"/>
              </a:spcAft>
              <a:buClr>
                <a:schemeClr val="dk1"/>
              </a:buClr>
              <a:buFont typeface="Calibri"/>
              <a:buNone/>
              <a:defRPr sz="1100" b="0" i="0" u="none" strike="noStrike" cap="none">
                <a:solidFill>
                  <a:schemeClr val="dk1"/>
                </a:solidFill>
                <a:latin typeface="Calibri"/>
                <a:ea typeface="Calibri"/>
                <a:cs typeface="Calibri"/>
                <a:sym typeface="Calibri"/>
              </a:defRPr>
            </a:lvl4pPr>
            <a:lvl5pPr marL="1828754" marR="0" lvl="4" indent="0" algn="l" rtl="0">
              <a:lnSpc>
                <a:spcPct val="90000"/>
              </a:lnSpc>
              <a:spcBef>
                <a:spcPts val="0"/>
              </a:spcBef>
              <a:spcAft>
                <a:spcPts val="0"/>
              </a:spcAft>
              <a:buClr>
                <a:schemeClr val="dk1"/>
              </a:buClr>
              <a:buFont typeface="Calibri"/>
              <a:buNone/>
              <a:defRPr sz="1100" b="0" i="0" u="none" strike="noStrike" cap="none">
                <a:solidFill>
                  <a:schemeClr val="dk1"/>
                </a:solidFill>
                <a:latin typeface="Calibri"/>
                <a:ea typeface="Calibri"/>
                <a:cs typeface="Calibri"/>
                <a:sym typeface="Calibri"/>
              </a:defRPr>
            </a:lvl5pPr>
            <a:lvl6pPr marL="2285943" marR="0" lvl="5" indent="0" algn="l" rtl="0">
              <a:lnSpc>
                <a:spcPct val="90000"/>
              </a:lnSpc>
              <a:spcBef>
                <a:spcPts val="0"/>
              </a:spcBef>
              <a:spcAft>
                <a:spcPts val="0"/>
              </a:spcAft>
              <a:buClr>
                <a:schemeClr val="dk1"/>
              </a:buClr>
              <a:buFont typeface="Calibri"/>
              <a:buNone/>
              <a:defRPr sz="1100" b="0" i="0" u="none" strike="noStrike" cap="none">
                <a:solidFill>
                  <a:schemeClr val="dk1"/>
                </a:solidFill>
                <a:latin typeface="Calibri"/>
                <a:ea typeface="Calibri"/>
                <a:cs typeface="Calibri"/>
                <a:sym typeface="Calibri"/>
              </a:defRPr>
            </a:lvl6pPr>
            <a:lvl7pPr marL="2743131" marR="0" lvl="6" indent="0" algn="l" rtl="0">
              <a:lnSpc>
                <a:spcPct val="90000"/>
              </a:lnSpc>
              <a:spcBef>
                <a:spcPts val="0"/>
              </a:spcBef>
              <a:spcAft>
                <a:spcPts val="0"/>
              </a:spcAft>
              <a:buClr>
                <a:schemeClr val="dk1"/>
              </a:buClr>
              <a:buFont typeface="Calibri"/>
              <a:buNone/>
              <a:defRPr sz="1100" b="0" i="0" u="none" strike="noStrike" cap="none">
                <a:solidFill>
                  <a:schemeClr val="dk1"/>
                </a:solidFill>
                <a:latin typeface="Calibri"/>
                <a:ea typeface="Calibri"/>
                <a:cs typeface="Calibri"/>
                <a:sym typeface="Calibri"/>
              </a:defRPr>
            </a:lvl7pPr>
            <a:lvl8pPr marL="3200320" marR="0" lvl="7" indent="0" algn="l" rtl="0">
              <a:lnSpc>
                <a:spcPct val="90000"/>
              </a:lnSpc>
              <a:spcBef>
                <a:spcPts val="0"/>
              </a:spcBef>
              <a:spcAft>
                <a:spcPts val="0"/>
              </a:spcAft>
              <a:buClr>
                <a:schemeClr val="dk1"/>
              </a:buClr>
              <a:buFont typeface="Calibri"/>
              <a:buNone/>
              <a:defRPr sz="1100" b="0" i="0" u="none" strike="noStrike" cap="none">
                <a:solidFill>
                  <a:schemeClr val="dk1"/>
                </a:solidFill>
                <a:latin typeface="Calibri"/>
                <a:ea typeface="Calibri"/>
                <a:cs typeface="Calibri"/>
                <a:sym typeface="Calibri"/>
              </a:defRPr>
            </a:lvl8pPr>
            <a:lvl9pPr marL="3657509" marR="0" lvl="8" indent="0" algn="l" rtl="0">
              <a:lnSpc>
                <a:spcPct val="90000"/>
              </a:lnSpc>
              <a:spcBef>
                <a:spcPts val="0"/>
              </a:spcBef>
              <a:spcAft>
                <a:spcPts val="0"/>
              </a:spcAft>
              <a:buClr>
                <a:schemeClr val="dk1"/>
              </a:buClr>
              <a:buFont typeface="Calibri"/>
              <a:buNone/>
              <a:defRPr sz="11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838202" y="6356351"/>
            <a:ext cx="2743199" cy="365125"/>
          </a:xfrm>
          <a:prstGeom prst="rect">
            <a:avLst/>
          </a:prstGeom>
          <a:noFill/>
          <a:ln>
            <a:noFill/>
          </a:ln>
        </p:spPr>
        <p:txBody>
          <a:bodyPr lIns="91423" tIns="91423" rIns="91423" bIns="91423"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189" marR="0" lvl="1"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14377" marR="0" lvl="2"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743131" marR="0" lvl="6"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4038600" y="6356351"/>
            <a:ext cx="4114800" cy="365125"/>
          </a:xfrm>
          <a:prstGeom prst="rect">
            <a:avLst/>
          </a:prstGeom>
          <a:noFill/>
          <a:ln>
            <a:noFill/>
          </a:ln>
        </p:spPr>
        <p:txBody>
          <a:bodyPr lIns="91423" tIns="91423" rIns="91423" bIns="91423" anchor="ctr" anchorCtr="0"/>
          <a:lstStyle>
            <a:lvl1pPr marL="0" marR="0" lvl="0" indent="0" algn="ctr" rtl="0">
              <a:lnSpc>
                <a:spcPct val="100000"/>
              </a:lnSpc>
              <a:spcBef>
                <a:spcPts val="0"/>
              </a:spcBef>
              <a:spcAft>
                <a:spcPts val="0"/>
              </a:spcAft>
              <a:buClr>
                <a:srgbClr val="28864E"/>
              </a:buClr>
              <a:buFont typeface="Calibri"/>
              <a:buNone/>
              <a:defRPr sz="1200" b="0" i="0" u="none" strike="noStrike" cap="none">
                <a:solidFill>
                  <a:srgbClr val="28864E"/>
                </a:solidFill>
                <a:latin typeface="Calibri"/>
                <a:ea typeface="Calibri"/>
                <a:cs typeface="Calibri"/>
                <a:sym typeface="Calibri"/>
              </a:defRPr>
            </a:lvl1pPr>
            <a:lvl2pPr marL="457189" marR="0" lvl="1"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14377" marR="0" lvl="2"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743131" marR="0" lvl="6"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8610602" y="6356351"/>
            <a:ext cx="2743199" cy="365125"/>
          </a:xfrm>
          <a:prstGeom prst="rect">
            <a:avLst/>
          </a:prstGeom>
          <a:noFill/>
          <a:ln>
            <a:noFill/>
          </a:ln>
        </p:spPr>
        <p:txBody>
          <a:bodyPr lIns="91423" tIns="45699" rIns="91423" bIns="45699" anchor="ctr" anchorCtr="0">
            <a:noAutofit/>
          </a:bodyPr>
          <a:lstStyle/>
          <a:p>
            <a:pPr algn="r">
              <a:buClr>
                <a:srgbClr val="888888"/>
              </a:buClr>
              <a:buSzPct val="25000"/>
            </a:pPr>
            <a:fld id="{00000000-1234-1234-1234-123412341234}" type="slidenum">
              <a:rPr lang="en-US" sz="1200" smtClean="0">
                <a:solidFill>
                  <a:srgbClr val="888888"/>
                </a:solidFill>
                <a:latin typeface="Calibri"/>
                <a:ea typeface="Calibri"/>
                <a:cs typeface="Calibri"/>
                <a:sym typeface="Calibri"/>
              </a:rPr>
              <a:pPr algn="r">
                <a:buClr>
                  <a:srgbClr val="888888"/>
                </a:buCl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39788" y="457201"/>
            <a:ext cx="3932237" cy="1600199"/>
          </a:xfrm>
          <a:prstGeom prst="rect">
            <a:avLst/>
          </a:prstGeom>
          <a:noFill/>
          <a:ln>
            <a:noFill/>
          </a:ln>
        </p:spPr>
        <p:txBody>
          <a:bodyPr lIns="91423" tIns="91423" rIns="91423" bIns="91423" anchor="b" anchorCtr="0"/>
          <a:lstStyle>
            <a:lvl1pPr marL="0" marR="0" lvl="0" indent="0" algn="l" rtl="0">
              <a:lnSpc>
                <a:spcPct val="90000"/>
              </a:lnSpc>
              <a:spcBef>
                <a:spcPts val="0"/>
              </a:spcBef>
              <a:spcAft>
                <a:spcPts val="0"/>
              </a:spcAft>
              <a:buClr>
                <a:schemeClr val="dk1"/>
              </a:buClr>
              <a:buFont typeface="Calibri"/>
              <a:buNone/>
              <a:defRPr sz="3200" b="0" i="0" u="none" strike="noStrike" cap="none">
                <a:solidFill>
                  <a:schemeClr val="dk1"/>
                </a:solidFill>
                <a:latin typeface="Calibri"/>
                <a:ea typeface="Calibri"/>
                <a:cs typeface="Calibri"/>
                <a:sym typeface="Calibri"/>
              </a:defRPr>
            </a:lvl1pPr>
            <a:lvl2pPr marL="0" marR="0" lvl="1" indent="0" algn="l" rtl="0">
              <a:spcBef>
                <a:spcPts val="0"/>
              </a:spcBef>
              <a:buNone/>
              <a:defRPr sz="1900"/>
            </a:lvl2pPr>
            <a:lvl3pPr marL="0" marR="0" lvl="2" indent="0" algn="l" rtl="0">
              <a:spcBef>
                <a:spcPts val="0"/>
              </a:spcBef>
              <a:buNone/>
              <a:defRPr sz="1900"/>
            </a:lvl3pPr>
            <a:lvl4pPr marL="0" marR="0" lvl="3" indent="0" algn="l" rtl="0">
              <a:spcBef>
                <a:spcPts val="0"/>
              </a:spcBef>
              <a:buNone/>
              <a:defRPr sz="1900"/>
            </a:lvl4pPr>
            <a:lvl5pPr marL="0" marR="0" lvl="4" indent="0" algn="l" rtl="0">
              <a:spcBef>
                <a:spcPts val="0"/>
              </a:spcBef>
              <a:buNone/>
              <a:defRPr sz="1900"/>
            </a:lvl5pPr>
            <a:lvl6pPr marL="0" marR="0" lvl="5" indent="0" algn="l" rtl="0">
              <a:spcBef>
                <a:spcPts val="0"/>
              </a:spcBef>
              <a:buNone/>
              <a:defRPr sz="1900"/>
            </a:lvl6pPr>
            <a:lvl7pPr marL="0" marR="0" lvl="6" indent="0" algn="l" rtl="0">
              <a:spcBef>
                <a:spcPts val="0"/>
              </a:spcBef>
              <a:buNone/>
              <a:defRPr sz="1900"/>
            </a:lvl7pPr>
            <a:lvl8pPr marL="0" marR="0" lvl="7" indent="0" algn="l" rtl="0">
              <a:spcBef>
                <a:spcPts val="0"/>
              </a:spcBef>
              <a:buNone/>
              <a:defRPr sz="1900"/>
            </a:lvl8pPr>
            <a:lvl9pPr marL="0" marR="0" lvl="8" indent="0" algn="l" rtl="0">
              <a:spcBef>
                <a:spcPts val="0"/>
              </a:spcBef>
              <a:buNone/>
              <a:defRPr sz="1900"/>
            </a:lvl9pPr>
          </a:lstStyle>
          <a:p>
            <a:endParaRPr/>
          </a:p>
        </p:txBody>
      </p:sp>
      <p:sp>
        <p:nvSpPr>
          <p:cNvPr id="67" name="Shape 67"/>
          <p:cNvSpPr>
            <a:spLocks noGrp="1"/>
          </p:cNvSpPr>
          <p:nvPr>
            <p:ph type="pic" idx="2"/>
          </p:nvPr>
        </p:nvSpPr>
        <p:spPr>
          <a:xfrm>
            <a:off x="5183188" y="987426"/>
            <a:ext cx="6172199" cy="4873623"/>
          </a:xfrm>
          <a:prstGeom prst="rect">
            <a:avLst/>
          </a:prstGeom>
          <a:noFill/>
          <a:ln>
            <a:noFill/>
          </a:ln>
        </p:spPr>
        <p:txBody>
          <a:bodyPr lIns="91423" tIns="91423" rIns="91423" bIns="91423" anchor="ctr" anchorCtr="0"/>
          <a:lstStyle>
            <a:lvl1pPr lvl="0">
              <a:spcBef>
                <a:spcPts val="0"/>
              </a:spcBef>
              <a:buNone/>
              <a:defRPr/>
            </a:lvl1pPr>
          </a:lstStyle>
          <a:p>
            <a:endParaRPr/>
          </a:p>
        </p:txBody>
      </p:sp>
      <p:sp>
        <p:nvSpPr>
          <p:cNvPr id="68" name="Shape 68"/>
          <p:cNvSpPr txBox="1">
            <a:spLocks noGrp="1"/>
          </p:cNvSpPr>
          <p:nvPr>
            <p:ph type="body" idx="1"/>
          </p:nvPr>
        </p:nvSpPr>
        <p:spPr>
          <a:xfrm>
            <a:off x="839788" y="2057401"/>
            <a:ext cx="3932237" cy="3811588"/>
          </a:xfrm>
          <a:prstGeom prst="rect">
            <a:avLst/>
          </a:prstGeom>
          <a:noFill/>
          <a:ln>
            <a:noFill/>
          </a:ln>
        </p:spPr>
        <p:txBody>
          <a:bodyPr lIns="91423" tIns="91423" rIns="91423" bIns="91423" anchor="t" anchorCtr="0"/>
          <a:lstStyle>
            <a:lvl1pPr marL="0" marR="0" lvl="0" indent="0" algn="l" rtl="0">
              <a:lnSpc>
                <a:spcPct val="90000"/>
              </a:lnSpc>
              <a:spcBef>
                <a:spcPts val="0"/>
              </a:spcBef>
              <a:spcAft>
                <a:spcPts val="0"/>
              </a:spcAft>
              <a:buClr>
                <a:schemeClr val="dk1"/>
              </a:buClr>
              <a:buFont typeface="Calibri"/>
              <a:buNone/>
              <a:defRPr sz="1600" b="0" i="0" u="none" strike="noStrike" cap="none">
                <a:solidFill>
                  <a:schemeClr val="dk1"/>
                </a:solidFill>
                <a:latin typeface="Calibri"/>
                <a:ea typeface="Calibri"/>
                <a:cs typeface="Calibri"/>
                <a:sym typeface="Calibri"/>
              </a:defRPr>
            </a:lvl1pPr>
            <a:lvl2pPr marL="457189" marR="0" lvl="1" indent="0" algn="l" rtl="0">
              <a:lnSpc>
                <a:spcPct val="90000"/>
              </a:lnSpc>
              <a:spcBef>
                <a:spcPts val="0"/>
              </a:spcBef>
              <a:spcAft>
                <a:spcPts val="0"/>
              </a:spcAft>
              <a:buClr>
                <a:schemeClr val="dk1"/>
              </a:buClr>
              <a:buFont typeface="Calibri"/>
              <a:buNone/>
              <a:defRPr sz="1500" b="0" i="0" u="none" strike="noStrike" cap="none">
                <a:solidFill>
                  <a:schemeClr val="dk1"/>
                </a:solidFill>
                <a:latin typeface="Calibri"/>
                <a:ea typeface="Calibri"/>
                <a:cs typeface="Calibri"/>
                <a:sym typeface="Calibri"/>
              </a:defRPr>
            </a:lvl2pPr>
            <a:lvl3pPr marL="914377" marR="0" lvl="2" indent="0" algn="l" rtl="0">
              <a:lnSpc>
                <a:spcPct val="9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3pPr>
            <a:lvl4pPr marL="1371566" marR="0" lvl="3" indent="0" algn="l" rtl="0">
              <a:lnSpc>
                <a:spcPct val="90000"/>
              </a:lnSpc>
              <a:spcBef>
                <a:spcPts val="0"/>
              </a:spcBef>
              <a:spcAft>
                <a:spcPts val="0"/>
              </a:spcAft>
              <a:buClr>
                <a:schemeClr val="dk1"/>
              </a:buClr>
              <a:buFont typeface="Calibri"/>
              <a:buNone/>
              <a:defRPr sz="1100" b="0" i="0" u="none" strike="noStrike" cap="none">
                <a:solidFill>
                  <a:schemeClr val="dk1"/>
                </a:solidFill>
                <a:latin typeface="Calibri"/>
                <a:ea typeface="Calibri"/>
                <a:cs typeface="Calibri"/>
                <a:sym typeface="Calibri"/>
              </a:defRPr>
            </a:lvl4pPr>
            <a:lvl5pPr marL="1828754" marR="0" lvl="4" indent="0" algn="l" rtl="0">
              <a:lnSpc>
                <a:spcPct val="90000"/>
              </a:lnSpc>
              <a:spcBef>
                <a:spcPts val="0"/>
              </a:spcBef>
              <a:spcAft>
                <a:spcPts val="0"/>
              </a:spcAft>
              <a:buClr>
                <a:schemeClr val="dk1"/>
              </a:buClr>
              <a:buFont typeface="Calibri"/>
              <a:buNone/>
              <a:defRPr sz="1100" b="0" i="0" u="none" strike="noStrike" cap="none">
                <a:solidFill>
                  <a:schemeClr val="dk1"/>
                </a:solidFill>
                <a:latin typeface="Calibri"/>
                <a:ea typeface="Calibri"/>
                <a:cs typeface="Calibri"/>
                <a:sym typeface="Calibri"/>
              </a:defRPr>
            </a:lvl5pPr>
            <a:lvl6pPr marL="2285943" marR="0" lvl="5" indent="0" algn="l" rtl="0">
              <a:lnSpc>
                <a:spcPct val="90000"/>
              </a:lnSpc>
              <a:spcBef>
                <a:spcPts val="0"/>
              </a:spcBef>
              <a:spcAft>
                <a:spcPts val="0"/>
              </a:spcAft>
              <a:buClr>
                <a:schemeClr val="dk1"/>
              </a:buClr>
              <a:buFont typeface="Calibri"/>
              <a:buNone/>
              <a:defRPr sz="1100" b="0" i="0" u="none" strike="noStrike" cap="none">
                <a:solidFill>
                  <a:schemeClr val="dk1"/>
                </a:solidFill>
                <a:latin typeface="Calibri"/>
                <a:ea typeface="Calibri"/>
                <a:cs typeface="Calibri"/>
                <a:sym typeface="Calibri"/>
              </a:defRPr>
            </a:lvl6pPr>
            <a:lvl7pPr marL="2743131" marR="0" lvl="6" indent="0" algn="l" rtl="0">
              <a:lnSpc>
                <a:spcPct val="90000"/>
              </a:lnSpc>
              <a:spcBef>
                <a:spcPts val="0"/>
              </a:spcBef>
              <a:spcAft>
                <a:spcPts val="0"/>
              </a:spcAft>
              <a:buClr>
                <a:schemeClr val="dk1"/>
              </a:buClr>
              <a:buFont typeface="Calibri"/>
              <a:buNone/>
              <a:defRPr sz="1100" b="0" i="0" u="none" strike="noStrike" cap="none">
                <a:solidFill>
                  <a:schemeClr val="dk1"/>
                </a:solidFill>
                <a:latin typeface="Calibri"/>
                <a:ea typeface="Calibri"/>
                <a:cs typeface="Calibri"/>
                <a:sym typeface="Calibri"/>
              </a:defRPr>
            </a:lvl7pPr>
            <a:lvl8pPr marL="3200320" marR="0" lvl="7" indent="0" algn="l" rtl="0">
              <a:lnSpc>
                <a:spcPct val="90000"/>
              </a:lnSpc>
              <a:spcBef>
                <a:spcPts val="0"/>
              </a:spcBef>
              <a:spcAft>
                <a:spcPts val="0"/>
              </a:spcAft>
              <a:buClr>
                <a:schemeClr val="dk1"/>
              </a:buClr>
              <a:buFont typeface="Calibri"/>
              <a:buNone/>
              <a:defRPr sz="1100" b="0" i="0" u="none" strike="noStrike" cap="none">
                <a:solidFill>
                  <a:schemeClr val="dk1"/>
                </a:solidFill>
                <a:latin typeface="Calibri"/>
                <a:ea typeface="Calibri"/>
                <a:cs typeface="Calibri"/>
                <a:sym typeface="Calibri"/>
              </a:defRPr>
            </a:lvl8pPr>
            <a:lvl9pPr marL="3657509" marR="0" lvl="8" indent="0" algn="l" rtl="0">
              <a:lnSpc>
                <a:spcPct val="90000"/>
              </a:lnSpc>
              <a:spcBef>
                <a:spcPts val="0"/>
              </a:spcBef>
              <a:spcAft>
                <a:spcPts val="0"/>
              </a:spcAft>
              <a:buClr>
                <a:schemeClr val="dk1"/>
              </a:buClr>
              <a:buFont typeface="Calibri"/>
              <a:buNone/>
              <a:defRPr sz="11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838202" y="6356351"/>
            <a:ext cx="2743199" cy="365125"/>
          </a:xfrm>
          <a:prstGeom prst="rect">
            <a:avLst/>
          </a:prstGeom>
          <a:noFill/>
          <a:ln>
            <a:noFill/>
          </a:ln>
        </p:spPr>
        <p:txBody>
          <a:bodyPr lIns="91423" tIns="91423" rIns="91423" bIns="91423"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189" marR="0" lvl="1"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14377" marR="0" lvl="2"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743131" marR="0" lvl="6"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4038600" y="6356351"/>
            <a:ext cx="4114800" cy="365125"/>
          </a:xfrm>
          <a:prstGeom prst="rect">
            <a:avLst/>
          </a:prstGeom>
          <a:noFill/>
          <a:ln>
            <a:noFill/>
          </a:ln>
        </p:spPr>
        <p:txBody>
          <a:bodyPr lIns="91423" tIns="91423" rIns="91423" bIns="91423" anchor="ctr" anchorCtr="0"/>
          <a:lstStyle>
            <a:lvl1pPr marL="0" marR="0" lvl="0" indent="0" algn="ctr" rtl="0">
              <a:lnSpc>
                <a:spcPct val="100000"/>
              </a:lnSpc>
              <a:spcBef>
                <a:spcPts val="0"/>
              </a:spcBef>
              <a:spcAft>
                <a:spcPts val="0"/>
              </a:spcAft>
              <a:buClr>
                <a:srgbClr val="28864E"/>
              </a:buClr>
              <a:buFont typeface="Calibri"/>
              <a:buNone/>
              <a:defRPr sz="1200" b="0" i="0" u="none" strike="noStrike" cap="none">
                <a:solidFill>
                  <a:srgbClr val="28864E"/>
                </a:solidFill>
                <a:latin typeface="Calibri"/>
                <a:ea typeface="Calibri"/>
                <a:cs typeface="Calibri"/>
                <a:sym typeface="Calibri"/>
              </a:defRPr>
            </a:lvl1pPr>
            <a:lvl2pPr marL="457189" marR="0" lvl="1"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14377" marR="0" lvl="2"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743131" marR="0" lvl="6"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610602" y="6356351"/>
            <a:ext cx="2743199" cy="365125"/>
          </a:xfrm>
          <a:prstGeom prst="rect">
            <a:avLst/>
          </a:prstGeom>
          <a:noFill/>
          <a:ln>
            <a:noFill/>
          </a:ln>
        </p:spPr>
        <p:txBody>
          <a:bodyPr lIns="91423" tIns="45699" rIns="91423" bIns="45699" anchor="ctr" anchorCtr="0">
            <a:noAutofit/>
          </a:bodyPr>
          <a:lstStyle/>
          <a:p>
            <a:pPr algn="r">
              <a:buClr>
                <a:srgbClr val="888888"/>
              </a:buClr>
              <a:buSzPct val="25000"/>
            </a:pPr>
            <a:fld id="{00000000-1234-1234-1234-123412341234}" type="slidenum">
              <a:rPr lang="en-US" sz="1200" smtClean="0">
                <a:solidFill>
                  <a:srgbClr val="888888"/>
                </a:solidFill>
                <a:latin typeface="Calibri"/>
                <a:ea typeface="Calibri"/>
                <a:cs typeface="Calibri"/>
                <a:sym typeface="Calibri"/>
              </a:rPr>
              <a:pPr algn="r">
                <a:buClr>
                  <a:srgbClr val="888888"/>
                </a:buCl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838202" y="365124"/>
            <a:ext cx="10515599" cy="1325563"/>
          </a:xfrm>
          <a:prstGeom prst="rect">
            <a:avLst/>
          </a:prstGeom>
          <a:noFill/>
          <a:ln>
            <a:noFill/>
          </a:ln>
        </p:spPr>
        <p:txBody>
          <a:bodyPr lIns="91423" tIns="91423" rIns="91423" bIns="91423" anchor="ctr" anchorCtr="0"/>
          <a:lstStyle>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marL="0" marR="0" lvl="1" indent="0" algn="l" rtl="0">
              <a:spcBef>
                <a:spcPts val="0"/>
              </a:spcBef>
              <a:buNone/>
              <a:defRPr sz="1900"/>
            </a:lvl2pPr>
            <a:lvl3pPr marL="0" marR="0" lvl="2" indent="0" algn="l" rtl="0">
              <a:spcBef>
                <a:spcPts val="0"/>
              </a:spcBef>
              <a:buNone/>
              <a:defRPr sz="1900"/>
            </a:lvl3pPr>
            <a:lvl4pPr marL="0" marR="0" lvl="3" indent="0" algn="l" rtl="0">
              <a:spcBef>
                <a:spcPts val="0"/>
              </a:spcBef>
              <a:buNone/>
              <a:defRPr sz="1900"/>
            </a:lvl4pPr>
            <a:lvl5pPr marL="0" marR="0" lvl="4" indent="0" algn="l" rtl="0">
              <a:spcBef>
                <a:spcPts val="0"/>
              </a:spcBef>
              <a:buNone/>
              <a:defRPr sz="1900"/>
            </a:lvl5pPr>
            <a:lvl6pPr marL="0" marR="0" lvl="5" indent="0" algn="l" rtl="0">
              <a:spcBef>
                <a:spcPts val="0"/>
              </a:spcBef>
              <a:buNone/>
              <a:defRPr sz="1900"/>
            </a:lvl6pPr>
            <a:lvl7pPr marL="0" marR="0" lvl="6" indent="0" algn="l" rtl="0">
              <a:spcBef>
                <a:spcPts val="0"/>
              </a:spcBef>
              <a:buNone/>
              <a:defRPr sz="1900"/>
            </a:lvl7pPr>
            <a:lvl8pPr marL="0" marR="0" lvl="7" indent="0" algn="l" rtl="0">
              <a:spcBef>
                <a:spcPts val="0"/>
              </a:spcBef>
              <a:buNone/>
              <a:defRPr sz="1900"/>
            </a:lvl8pPr>
            <a:lvl9pPr marL="0" marR="0" lvl="8" indent="0" algn="l" rtl="0">
              <a:spcBef>
                <a:spcPts val="0"/>
              </a:spcBef>
              <a:buNone/>
              <a:defRPr sz="1900"/>
            </a:lvl9pPr>
          </a:lstStyle>
          <a:p>
            <a:endParaRPr/>
          </a:p>
        </p:txBody>
      </p:sp>
      <p:sp>
        <p:nvSpPr>
          <p:cNvPr id="74" name="Shape 74"/>
          <p:cNvSpPr txBox="1">
            <a:spLocks noGrp="1"/>
          </p:cNvSpPr>
          <p:nvPr>
            <p:ph type="body" idx="1"/>
          </p:nvPr>
        </p:nvSpPr>
        <p:spPr>
          <a:xfrm rot="5400000">
            <a:off x="3920329" y="-1256502"/>
            <a:ext cx="4351339" cy="10515599"/>
          </a:xfrm>
          <a:prstGeom prst="rect">
            <a:avLst/>
          </a:prstGeom>
          <a:noFill/>
          <a:ln>
            <a:noFill/>
          </a:ln>
        </p:spPr>
        <p:txBody>
          <a:bodyPr lIns="91423" tIns="91423" rIns="91423" bIns="91423" anchor="t" anchorCtr="0"/>
          <a:lstStyle>
            <a:lvl1pPr marL="228594" marR="0" lvl="0" indent="126997"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783" marR="0" lvl="1" indent="76198"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2971" marR="0" lvl="2" indent="25399"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160" marR="0" lvl="3"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4pPr>
            <a:lvl5pPr marL="2057349" marR="0" lvl="4"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5pPr>
            <a:lvl6pPr marL="2514537" marR="0" lvl="5"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6pPr>
            <a:lvl7pPr marL="2971726" marR="0" lvl="6"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7pPr>
            <a:lvl8pPr marL="3428914" marR="0" lvl="7"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8pPr>
            <a:lvl9pPr marL="3886103" marR="0" lvl="8" indent="0" algn="l" rtl="0">
              <a:lnSpc>
                <a:spcPct val="90000"/>
              </a:lnSpc>
              <a:spcBef>
                <a:spcPts val="500"/>
              </a:spcBef>
              <a:spcAft>
                <a:spcPts val="0"/>
              </a:spcAft>
              <a:buClr>
                <a:schemeClr val="dk1"/>
              </a:buClr>
              <a:buSzPct val="1000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838202" y="6356351"/>
            <a:ext cx="2743199" cy="365125"/>
          </a:xfrm>
          <a:prstGeom prst="rect">
            <a:avLst/>
          </a:prstGeom>
          <a:noFill/>
          <a:ln>
            <a:noFill/>
          </a:ln>
        </p:spPr>
        <p:txBody>
          <a:bodyPr lIns="91423" tIns="91423" rIns="91423" bIns="91423"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189" marR="0" lvl="1"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14377" marR="0" lvl="2"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743131" marR="0" lvl="6"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038600" y="6356351"/>
            <a:ext cx="4114800" cy="365125"/>
          </a:xfrm>
          <a:prstGeom prst="rect">
            <a:avLst/>
          </a:prstGeom>
          <a:noFill/>
          <a:ln>
            <a:noFill/>
          </a:ln>
        </p:spPr>
        <p:txBody>
          <a:bodyPr lIns="91423" tIns="91423" rIns="91423" bIns="91423" anchor="ctr" anchorCtr="0"/>
          <a:lstStyle>
            <a:lvl1pPr marL="0" marR="0" lvl="0" indent="0" algn="ctr" rtl="0">
              <a:lnSpc>
                <a:spcPct val="100000"/>
              </a:lnSpc>
              <a:spcBef>
                <a:spcPts val="0"/>
              </a:spcBef>
              <a:spcAft>
                <a:spcPts val="0"/>
              </a:spcAft>
              <a:buClr>
                <a:srgbClr val="28864E"/>
              </a:buClr>
              <a:buFont typeface="Calibri"/>
              <a:buNone/>
              <a:defRPr sz="1200" b="0" i="0" u="none" strike="noStrike" cap="none">
                <a:solidFill>
                  <a:srgbClr val="28864E"/>
                </a:solidFill>
                <a:latin typeface="Calibri"/>
                <a:ea typeface="Calibri"/>
                <a:cs typeface="Calibri"/>
                <a:sym typeface="Calibri"/>
              </a:defRPr>
            </a:lvl1pPr>
            <a:lvl2pPr marL="457189" marR="0" lvl="1"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14377" marR="0" lvl="2"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743131" marR="0" lvl="6"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8610602" y="6356351"/>
            <a:ext cx="2743199" cy="365125"/>
          </a:xfrm>
          <a:prstGeom prst="rect">
            <a:avLst/>
          </a:prstGeom>
          <a:noFill/>
          <a:ln>
            <a:noFill/>
          </a:ln>
        </p:spPr>
        <p:txBody>
          <a:bodyPr lIns="91423" tIns="45699" rIns="91423" bIns="45699" anchor="ctr" anchorCtr="0">
            <a:noAutofit/>
          </a:bodyPr>
          <a:lstStyle/>
          <a:p>
            <a:pPr algn="r">
              <a:buClr>
                <a:srgbClr val="888888"/>
              </a:buClr>
              <a:buSzPct val="25000"/>
            </a:pPr>
            <a:fld id="{00000000-1234-1234-1234-123412341234}" type="slidenum">
              <a:rPr lang="en-US" sz="1200" smtClean="0">
                <a:solidFill>
                  <a:srgbClr val="888888"/>
                </a:solidFill>
                <a:latin typeface="Calibri"/>
                <a:ea typeface="Calibri"/>
                <a:cs typeface="Calibri"/>
                <a:sym typeface="Calibri"/>
              </a:rPr>
              <a:pPr algn="r">
                <a:buClr>
                  <a:srgbClr val="888888"/>
                </a:buCl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2" y="365124"/>
            <a:ext cx="10515599" cy="1325563"/>
          </a:xfrm>
          <a:prstGeom prst="rect">
            <a:avLst/>
          </a:prstGeom>
          <a:noFill/>
          <a:ln>
            <a:noFill/>
          </a:ln>
        </p:spPr>
        <p:txBody>
          <a:bodyPr lIns="91423" tIns="91423" rIns="91423" bIns="91423" anchor="ctr" anchorCtr="0"/>
          <a:lstStyle>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11" name="Shape 11"/>
          <p:cNvSpPr txBox="1">
            <a:spLocks noGrp="1"/>
          </p:cNvSpPr>
          <p:nvPr>
            <p:ph type="body" idx="1"/>
          </p:nvPr>
        </p:nvSpPr>
        <p:spPr>
          <a:xfrm>
            <a:off x="838202" y="1825625"/>
            <a:ext cx="10515599" cy="4351339"/>
          </a:xfrm>
          <a:prstGeom prst="rect">
            <a:avLst/>
          </a:prstGeom>
          <a:noFill/>
          <a:ln>
            <a:noFill/>
          </a:ln>
        </p:spPr>
        <p:txBody>
          <a:bodyPr lIns="91423" tIns="91423" rIns="91423" bIns="91423"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2" y="6356351"/>
            <a:ext cx="2743199" cy="365125"/>
          </a:xfrm>
          <a:prstGeom prst="rect">
            <a:avLst/>
          </a:prstGeom>
          <a:noFill/>
          <a:ln>
            <a:noFill/>
          </a:ln>
        </p:spPr>
        <p:txBody>
          <a:bodyPr lIns="91423" tIns="91423" rIns="91423" bIns="91423" anchor="ctr" anchorCtr="0"/>
          <a:lstStyle>
            <a:lvl1pPr marL="0" marR="0" lvl="0" indent="0" algn="l" rtl="0">
              <a:lnSpc>
                <a:spcPct val="100000"/>
              </a:lnSpc>
              <a:spcBef>
                <a:spcPts val="0"/>
              </a:spcBef>
              <a:spcAft>
                <a:spcPts val="0"/>
              </a:spcAft>
              <a:buClr>
                <a:schemeClr val="lt1"/>
              </a:buClr>
              <a:buFont typeface="Calibri"/>
              <a:buNone/>
              <a:defRPr sz="1200" b="0" i="0" u="none" strike="noStrike" cap="none">
                <a:solidFill>
                  <a:schemeClr val="lt1"/>
                </a:solidFill>
                <a:latin typeface="Calibri"/>
                <a:ea typeface="Calibri"/>
                <a:cs typeface="Calibri"/>
                <a:sym typeface="Calibri"/>
              </a:defRPr>
            </a:lvl1pPr>
            <a:lvl2pPr marL="457189" marR="0" lvl="1"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14377" marR="0" lvl="2"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743131" marR="0" lvl="6"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1"/>
            <a:ext cx="4114800" cy="365125"/>
          </a:xfrm>
          <a:prstGeom prst="rect">
            <a:avLst/>
          </a:prstGeom>
          <a:noFill/>
          <a:ln>
            <a:noFill/>
          </a:ln>
        </p:spPr>
        <p:txBody>
          <a:bodyPr lIns="91423" tIns="91423" rIns="91423" bIns="91423" anchor="ctr" anchorCtr="0"/>
          <a:lstStyle>
            <a:lvl1pPr marL="0" marR="0" lvl="0" indent="0" algn="ctr" rtl="0">
              <a:lnSpc>
                <a:spcPct val="100000"/>
              </a:lnSpc>
              <a:spcBef>
                <a:spcPts val="0"/>
              </a:spcBef>
              <a:spcAft>
                <a:spcPts val="0"/>
              </a:spcAft>
              <a:buClr>
                <a:schemeClr val="lt1"/>
              </a:buClr>
              <a:buFont typeface="Calibri"/>
              <a:buNone/>
              <a:defRPr sz="1200" b="0" i="0" u="none" strike="noStrike" cap="none">
                <a:solidFill>
                  <a:schemeClr val="lt1"/>
                </a:solidFill>
                <a:latin typeface="Calibri"/>
                <a:ea typeface="Calibri"/>
                <a:cs typeface="Calibri"/>
                <a:sym typeface="Calibri"/>
              </a:defRPr>
            </a:lvl1pPr>
            <a:lvl2pPr marL="457189" marR="0" lvl="1"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2pPr>
            <a:lvl3pPr marL="914377" marR="0" lvl="2"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6pPr>
            <a:lvl7pPr marL="2743131" marR="0" lvl="6"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2" y="6356351"/>
            <a:ext cx="2743199" cy="365125"/>
          </a:xfrm>
          <a:prstGeom prst="rect">
            <a:avLst/>
          </a:prstGeom>
          <a:noFill/>
          <a:ln>
            <a:noFill/>
          </a:ln>
        </p:spPr>
        <p:txBody>
          <a:bodyPr lIns="91423" tIns="45699" rIns="91423" bIns="45699" anchor="ctr" anchorCtr="0">
            <a:noAutofit/>
          </a:bodyPr>
          <a:lstStyle/>
          <a:p>
            <a:pPr algn="r">
              <a:buClr>
                <a:schemeClr val="lt1"/>
              </a:buClr>
              <a:buSzPct val="25000"/>
            </a:pPr>
            <a:fld id="{00000000-1234-1234-1234-123412341234}" type="slidenum">
              <a:rPr lang="en-US" sz="1200" smtClean="0">
                <a:solidFill>
                  <a:schemeClr val="lt1"/>
                </a:solidFill>
                <a:latin typeface="Calibri"/>
                <a:ea typeface="Calibri"/>
                <a:cs typeface="Calibri"/>
                <a:sym typeface="Calibri"/>
              </a:rPr>
              <a:pPr algn="r">
                <a:buClr>
                  <a:schemeClr val="lt1"/>
                </a:buClr>
                <a:buSzPct val="25000"/>
              </a:pPr>
              <a:t>‹#›</a:t>
            </a:fld>
            <a:endParaRPr lang="en-US" sz="1200">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5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g"/><Relationship Id="rId7"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7.jp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g"/><Relationship Id="rId7"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venturecup.dk/mentor/" TargetMode="External"/><Relationship Id="rId5" Type="http://schemas.openxmlformats.org/officeDocument/2006/relationships/hyperlink" Target="mailto:keyb@venturecup.dk" TargetMode="External"/><Relationship Id="rId10" Type="http://schemas.openxmlformats.org/officeDocument/2006/relationships/image" Target="../media/image55.png"/><Relationship Id="rId4" Type="http://schemas.openxmlformats.org/officeDocument/2006/relationships/image" Target="../media/image52.pn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0.jp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73.jpg"/><Relationship Id="rId4" Type="http://schemas.openxmlformats.org/officeDocument/2006/relationships/hyperlink" Target="mailto:kanis@adm.dtu.d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gif"/><Relationship Id="rId2" Type="http://schemas.openxmlformats.org/officeDocument/2006/relationships/hyperlink" Target="http://www.climate-kic.org/programmes/education/" TargetMode="External"/><Relationship Id="rId1" Type="http://schemas.openxmlformats.org/officeDocument/2006/relationships/slideLayout" Target="../slideLayouts/slideLayout1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www.greenhouse.climate-kic.org/" TargetMode="External"/><Relationship Id="rId1" Type="http://schemas.openxmlformats.org/officeDocument/2006/relationships/slideLayout" Target="../slideLayouts/slideLayout11.xml"/><Relationship Id="rId4" Type="http://schemas.openxmlformats.org/officeDocument/2006/relationships/image" Target="../media/image8.gif"/></Relationships>
</file>

<file path=ppt/slides/_rels/slide3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notesSlide" Target="../notesSlides/notesSlide5.xml"/><Relationship Id="rId7" Type="http://schemas.openxmlformats.org/officeDocument/2006/relationships/image" Target="../media/image29.jp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8.jpg"/><Relationship Id="rId11" Type="http://schemas.openxmlformats.org/officeDocument/2006/relationships/image" Target="../media/image33.jpe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028" name="Freeform: Shape 70">
            <a:extLst>
              <a:ext uri="{FF2B5EF4-FFF2-40B4-BE49-F238E27FC236}">
                <a16:creationId xmlns:a16="http://schemas.microsoft.com/office/drawing/2014/main" id="{D1B5A7A9-844F-449B-9F0B-ADA823A93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5859797" cy="3346705"/>
          </a:xfrm>
          <a:custGeom>
            <a:avLst/>
            <a:gdLst>
              <a:gd name="connsiteX0" fmla="*/ 0 w 5859797"/>
              <a:gd name="connsiteY0" fmla="*/ 0 h 3346705"/>
              <a:gd name="connsiteX1" fmla="*/ 5859797 w 5859797"/>
              <a:gd name="connsiteY1" fmla="*/ 0 h 3346705"/>
              <a:gd name="connsiteX2" fmla="*/ 4309834 w 5859797"/>
              <a:gd name="connsiteY2" fmla="*/ 3346705 h 3346705"/>
              <a:gd name="connsiteX3" fmla="*/ 4304257 w 5859797"/>
              <a:gd name="connsiteY3" fmla="*/ 3346705 h 3346705"/>
              <a:gd name="connsiteX4" fmla="*/ 3238029 w 5859797"/>
              <a:gd name="connsiteY4" fmla="*/ 3346705 h 3346705"/>
              <a:gd name="connsiteX5" fmla="*/ 0 w 5859797"/>
              <a:gd name="connsiteY5"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9797" h="3346705">
                <a:moveTo>
                  <a:pt x="0" y="0"/>
                </a:moveTo>
                <a:lnTo>
                  <a:pt x="5859797" y="0"/>
                </a:lnTo>
                <a:lnTo>
                  <a:pt x="4309834" y="3346705"/>
                </a:lnTo>
                <a:lnTo>
                  <a:pt x="4304257" y="3346705"/>
                </a:lnTo>
                <a:lnTo>
                  <a:pt x="3238029"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219D1CD7-64DF-4E1A-B6A1-A84E835345CA}"/>
              </a:ext>
            </a:extLst>
          </p:cNvPr>
          <p:cNvPicPr>
            <a:picLocks noChangeAspect="1"/>
          </p:cNvPicPr>
          <p:nvPr/>
        </p:nvPicPr>
        <p:blipFill>
          <a:blip r:embed="rId2"/>
          <a:stretch>
            <a:fillRect/>
          </a:stretch>
        </p:blipFill>
        <p:spPr>
          <a:xfrm>
            <a:off x="280021" y="615705"/>
            <a:ext cx="4213412" cy="2077959"/>
          </a:xfrm>
          <a:prstGeom prst="rect">
            <a:avLst/>
          </a:prstGeom>
        </p:spPr>
      </p:pic>
      <p:sp>
        <p:nvSpPr>
          <p:cNvPr id="1029" name="Freeform: Shape 72">
            <a:extLst>
              <a:ext uri="{FF2B5EF4-FFF2-40B4-BE49-F238E27FC236}">
                <a16:creationId xmlns:a16="http://schemas.microsoft.com/office/drawing/2014/main" id="{26EF3366-D369-4699-9224-92DF2A6BD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3433" y="244"/>
            <a:ext cx="5451847" cy="3346705"/>
          </a:xfrm>
          <a:custGeom>
            <a:avLst/>
            <a:gdLst>
              <a:gd name="connsiteX0" fmla="*/ 1549963 w 5451847"/>
              <a:gd name="connsiteY0" fmla="*/ 0 h 3346705"/>
              <a:gd name="connsiteX1" fmla="*/ 1555540 w 5451847"/>
              <a:gd name="connsiteY1" fmla="*/ 0 h 3346705"/>
              <a:gd name="connsiteX2" fmla="*/ 2621768 w 5451847"/>
              <a:gd name="connsiteY2" fmla="*/ 0 h 3346705"/>
              <a:gd name="connsiteX3" fmla="*/ 4832507 w 5451847"/>
              <a:gd name="connsiteY3" fmla="*/ 0 h 3346705"/>
              <a:gd name="connsiteX4" fmla="*/ 3282657 w 5451847"/>
              <a:gd name="connsiteY4" fmla="*/ 3346461 h 3346705"/>
              <a:gd name="connsiteX5" fmla="*/ 5451847 w 5451847"/>
              <a:gd name="connsiteY5" fmla="*/ 3346461 h 3346705"/>
              <a:gd name="connsiteX6" fmla="*/ 5451847 w 5451847"/>
              <a:gd name="connsiteY6" fmla="*/ 3346705 h 3346705"/>
              <a:gd name="connsiteX7" fmla="*/ 0 w 5451847"/>
              <a:gd name="connsiteY7"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1847" h="3346705">
                <a:moveTo>
                  <a:pt x="1549963" y="0"/>
                </a:moveTo>
                <a:lnTo>
                  <a:pt x="1555540" y="0"/>
                </a:lnTo>
                <a:lnTo>
                  <a:pt x="2621768" y="0"/>
                </a:lnTo>
                <a:lnTo>
                  <a:pt x="4832507" y="0"/>
                </a:lnTo>
                <a:lnTo>
                  <a:pt x="3282657" y="3346461"/>
                </a:lnTo>
                <a:lnTo>
                  <a:pt x="5451847" y="3346461"/>
                </a:lnTo>
                <a:lnTo>
                  <a:pt x="5451847"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28F4E0D1-47C4-4FEF-A2C1-2466EB315002}"/>
              </a:ext>
            </a:extLst>
          </p:cNvPr>
          <p:cNvPicPr>
            <a:picLocks noChangeAspect="1"/>
          </p:cNvPicPr>
          <p:nvPr/>
        </p:nvPicPr>
        <p:blipFill>
          <a:blip r:embed="rId3"/>
          <a:stretch>
            <a:fillRect/>
          </a:stretch>
        </p:blipFill>
        <p:spPr>
          <a:xfrm>
            <a:off x="5841911" y="749890"/>
            <a:ext cx="1957383" cy="2163797"/>
          </a:xfrm>
          <a:prstGeom prst="rect">
            <a:avLst/>
          </a:prstGeom>
        </p:spPr>
      </p:pic>
      <p:sp>
        <p:nvSpPr>
          <p:cNvPr id="1030" name="Freeform: Shape 74">
            <a:extLst>
              <a:ext uri="{FF2B5EF4-FFF2-40B4-BE49-F238E27FC236}">
                <a16:creationId xmlns:a16="http://schemas.microsoft.com/office/drawing/2014/main" id="{1BC0FF49-4C2C-401A-A538-A520CA00E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7349" y="0"/>
            <a:ext cx="4224651" cy="3346705"/>
          </a:xfrm>
          <a:custGeom>
            <a:avLst/>
            <a:gdLst>
              <a:gd name="connsiteX0" fmla="*/ 1549963 w 4224651"/>
              <a:gd name="connsiteY0" fmla="*/ 0 h 3346705"/>
              <a:gd name="connsiteX1" fmla="*/ 1555540 w 4224651"/>
              <a:gd name="connsiteY1" fmla="*/ 0 h 3346705"/>
              <a:gd name="connsiteX2" fmla="*/ 2621768 w 4224651"/>
              <a:gd name="connsiteY2" fmla="*/ 0 h 3346705"/>
              <a:gd name="connsiteX3" fmla="*/ 4224651 w 4224651"/>
              <a:gd name="connsiteY3" fmla="*/ 0 h 3346705"/>
              <a:gd name="connsiteX4" fmla="*/ 4224651 w 4224651"/>
              <a:gd name="connsiteY4" fmla="*/ 3346705 h 3346705"/>
              <a:gd name="connsiteX5" fmla="*/ 0 w 4224651"/>
              <a:gd name="connsiteY5"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651" h="3346705">
                <a:moveTo>
                  <a:pt x="1549963" y="0"/>
                </a:moveTo>
                <a:lnTo>
                  <a:pt x="1555540" y="0"/>
                </a:lnTo>
                <a:lnTo>
                  <a:pt x="2621768" y="0"/>
                </a:lnTo>
                <a:lnTo>
                  <a:pt x="4224651" y="0"/>
                </a:lnTo>
                <a:lnTo>
                  <a:pt x="4224651"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Billedresultat for skylab logo">
            <a:extLst>
              <a:ext uri="{FF2B5EF4-FFF2-40B4-BE49-F238E27FC236}">
                <a16:creationId xmlns:a16="http://schemas.microsoft.com/office/drawing/2014/main" id="{777AEF34-0EED-4B1C-96FF-B9BCBA13B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1506" y="723940"/>
            <a:ext cx="4163448" cy="2081723"/>
          </a:xfrm>
          <a:prstGeom prst="rect">
            <a:avLst/>
          </a:prstGeom>
          <a:noFill/>
          <a:extLst>
            <a:ext uri="{909E8E84-426E-40DD-AFC4-6F175D3DCCD1}">
              <a14:hiddenFill xmlns:a14="http://schemas.microsoft.com/office/drawing/2010/main">
                <a:solidFill>
                  <a:srgbClr val="FFFFFF"/>
                </a:solidFill>
              </a14:hiddenFill>
            </a:ext>
          </a:extLst>
        </p:spPr>
      </p:pic>
      <p:sp>
        <p:nvSpPr>
          <p:cNvPr id="1031" name="Freeform: Shape 76">
            <a:extLst>
              <a:ext uri="{FF2B5EF4-FFF2-40B4-BE49-F238E27FC236}">
                <a16:creationId xmlns:a16="http://schemas.microsoft.com/office/drawing/2014/main" id="{F79205F4-89F3-4686-B966-BBF5CC998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1296"/>
            <a:ext cx="7698564" cy="3346705"/>
          </a:xfrm>
          <a:custGeom>
            <a:avLst/>
            <a:gdLst>
              <a:gd name="connsiteX0" fmla="*/ 0 w 7698564"/>
              <a:gd name="connsiteY0" fmla="*/ 0 h 3346705"/>
              <a:gd name="connsiteX1" fmla="*/ 7698564 w 7698564"/>
              <a:gd name="connsiteY1" fmla="*/ 0 h 3346705"/>
              <a:gd name="connsiteX2" fmla="*/ 6148601 w 7698564"/>
              <a:gd name="connsiteY2" fmla="*/ 3346705 h 3346705"/>
              <a:gd name="connsiteX3" fmla="*/ 6143024 w 7698564"/>
              <a:gd name="connsiteY3" fmla="*/ 3346705 h 3346705"/>
              <a:gd name="connsiteX4" fmla="*/ 5076796 w 7698564"/>
              <a:gd name="connsiteY4" fmla="*/ 3346705 h 3346705"/>
              <a:gd name="connsiteX5" fmla="*/ 1246924 w 7698564"/>
              <a:gd name="connsiteY5" fmla="*/ 3346705 h 3346705"/>
              <a:gd name="connsiteX6" fmla="*/ 1246924 w 7698564"/>
              <a:gd name="connsiteY6" fmla="*/ 3346226 h 3346705"/>
              <a:gd name="connsiteX7" fmla="*/ 0 w 7698564"/>
              <a:gd name="connsiteY7" fmla="*/ 3346226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Placeholder 54">
            <a:extLst>
              <a:ext uri="{FF2B5EF4-FFF2-40B4-BE49-F238E27FC236}">
                <a16:creationId xmlns:a16="http://schemas.microsoft.com/office/drawing/2014/main" id="{207731B5-6AF3-4B95-8786-CDC54D248BF0}"/>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t="-6741" b="-3805"/>
          <a:stretch/>
        </p:blipFill>
        <p:spPr>
          <a:xfrm>
            <a:off x="731032" y="4753697"/>
            <a:ext cx="5472544" cy="1865829"/>
          </a:xfrm>
          <a:prstGeom prst="rect">
            <a:avLst/>
          </a:prstGeom>
          <a:noFill/>
        </p:spPr>
      </p:pic>
      <p:sp>
        <p:nvSpPr>
          <p:cNvPr id="1032" name="Freeform: Shape 78">
            <a:extLst>
              <a:ext uri="{FF2B5EF4-FFF2-40B4-BE49-F238E27FC236}">
                <a16:creationId xmlns:a16="http://schemas.microsoft.com/office/drawing/2014/main" id="{00DBC40C-EA02-4A4D-8449-A1FC9968D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090" y="3511296"/>
            <a:ext cx="5841911" cy="3346705"/>
          </a:xfrm>
          <a:custGeom>
            <a:avLst/>
            <a:gdLst>
              <a:gd name="connsiteX0" fmla="*/ 1549963 w 5841911"/>
              <a:gd name="connsiteY0" fmla="*/ 0 h 3346705"/>
              <a:gd name="connsiteX1" fmla="*/ 1555540 w 5841911"/>
              <a:gd name="connsiteY1" fmla="*/ 0 h 3346705"/>
              <a:gd name="connsiteX2" fmla="*/ 2621768 w 5841911"/>
              <a:gd name="connsiteY2" fmla="*/ 0 h 3346705"/>
              <a:gd name="connsiteX3" fmla="*/ 5841911 w 5841911"/>
              <a:gd name="connsiteY3" fmla="*/ 0 h 3346705"/>
              <a:gd name="connsiteX4" fmla="*/ 5841911 w 5841911"/>
              <a:gd name="connsiteY4" fmla="*/ 3346705 h 3346705"/>
              <a:gd name="connsiteX5" fmla="*/ 0 w 5841911"/>
              <a:gd name="connsiteY5"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1911" h="3346705">
                <a:moveTo>
                  <a:pt x="1549963" y="0"/>
                </a:moveTo>
                <a:lnTo>
                  <a:pt x="1555540" y="0"/>
                </a:lnTo>
                <a:lnTo>
                  <a:pt x="2621768" y="0"/>
                </a:lnTo>
                <a:lnTo>
                  <a:pt x="5841911" y="0"/>
                </a:lnTo>
                <a:lnTo>
                  <a:pt x="5841911" y="3346705"/>
                </a:lnTo>
                <a:lnTo>
                  <a:pt x="0" y="33467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B18B3C3B-5F20-4975-8E91-FF2F78D08384}"/>
              </a:ext>
            </a:extLst>
          </p:cNvPr>
          <p:cNvPicPr>
            <a:picLocks noChangeAspect="1"/>
          </p:cNvPicPr>
          <p:nvPr/>
        </p:nvPicPr>
        <p:blipFill>
          <a:blip r:embed="rId6"/>
          <a:stretch>
            <a:fillRect/>
          </a:stretch>
        </p:blipFill>
        <p:spPr>
          <a:xfrm>
            <a:off x="7469964" y="5153444"/>
            <a:ext cx="4224651" cy="1362449"/>
          </a:xfrm>
          <a:prstGeom prst="rect">
            <a:avLst/>
          </a:prstGeom>
        </p:spPr>
      </p:pic>
      <p:cxnSp>
        <p:nvCxnSpPr>
          <p:cNvPr id="12" name="Straight Connector 11">
            <a:extLst>
              <a:ext uri="{FF2B5EF4-FFF2-40B4-BE49-F238E27FC236}">
                <a16:creationId xmlns:a16="http://schemas.microsoft.com/office/drawing/2014/main" id="{A20B24E8-8540-4D55-A12B-B89A22F86A76}"/>
              </a:ext>
            </a:extLst>
          </p:cNvPr>
          <p:cNvCxnSpPr/>
          <p:nvPr/>
        </p:nvCxnSpPr>
        <p:spPr>
          <a:xfrm>
            <a:off x="-2" y="4495800"/>
            <a:ext cx="12192002" cy="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9987C26-151D-4580-BF77-4030B981A095}"/>
              </a:ext>
            </a:extLst>
          </p:cNvPr>
          <p:cNvSpPr txBox="1"/>
          <p:nvPr/>
        </p:nvSpPr>
        <p:spPr>
          <a:xfrm>
            <a:off x="486772" y="3597411"/>
            <a:ext cx="5673348" cy="769441"/>
          </a:xfrm>
          <a:prstGeom prst="rect">
            <a:avLst/>
          </a:prstGeom>
          <a:noFill/>
        </p:spPr>
        <p:txBody>
          <a:bodyPr wrap="none" rtlCol="0">
            <a:spAutoFit/>
          </a:bodyPr>
          <a:lstStyle/>
          <a:p>
            <a:r>
              <a:rPr lang="da-DK" sz="4400" b="1" dirty="0">
                <a:solidFill>
                  <a:schemeClr val="bg2">
                    <a:lumMod val="75000"/>
                  </a:schemeClr>
                </a:solidFill>
              </a:rPr>
              <a:t>DTU’s ECOSYSTEM </a:t>
            </a:r>
            <a:endParaRPr lang="en-GB" sz="4400" b="1" dirty="0">
              <a:solidFill>
                <a:schemeClr val="bg2">
                  <a:lumMod val="75000"/>
                </a:schemeClr>
              </a:solidFill>
            </a:endParaRPr>
          </a:p>
        </p:txBody>
      </p:sp>
    </p:spTree>
    <p:extLst>
      <p:ext uri="{BB962C8B-B14F-4D97-AF65-F5344CB8AC3E}">
        <p14:creationId xmlns:p14="http://schemas.microsoft.com/office/powerpoint/2010/main" val="739884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838189" y="291213"/>
            <a:ext cx="10515599" cy="1325700"/>
          </a:xfrm>
          <a:prstGeom prst="rect">
            <a:avLst/>
          </a:prstGeom>
          <a:noFill/>
          <a:ln>
            <a:noFill/>
          </a:ln>
        </p:spPr>
        <p:txBody>
          <a:bodyPr lIns="91423" tIns="45699" rIns="91423" bIns="45699" anchor="ctr" anchorCtr="0">
            <a:noAutofit/>
          </a:bodyPr>
          <a:lstStyle/>
          <a:p>
            <a:pPr>
              <a:buClr>
                <a:srgbClr val="4BC67D"/>
              </a:buClr>
              <a:buSzPct val="25000"/>
            </a:pPr>
            <a:r>
              <a:rPr lang="en-US">
                <a:solidFill>
                  <a:srgbClr val="FFFFFF"/>
                </a:solidFill>
              </a:rPr>
              <a:t>Startup Program &amp; its success stories</a:t>
            </a:r>
            <a:br>
              <a:rPr lang="en-US">
                <a:solidFill>
                  <a:srgbClr val="FFFFFF"/>
                </a:solidFill>
              </a:rPr>
            </a:br>
            <a:endParaRPr lang="en-US">
              <a:solidFill>
                <a:srgbClr val="FFFFFF"/>
              </a:solidFill>
            </a:endParaRPr>
          </a:p>
        </p:txBody>
      </p:sp>
      <p:sp>
        <p:nvSpPr>
          <p:cNvPr id="225" name="Shape 225"/>
          <p:cNvSpPr txBox="1"/>
          <p:nvPr/>
        </p:nvSpPr>
        <p:spPr>
          <a:xfrm>
            <a:off x="527800" y="2308975"/>
            <a:ext cx="5127600" cy="3916200"/>
          </a:xfrm>
          <a:prstGeom prst="rect">
            <a:avLst/>
          </a:prstGeom>
          <a:noFill/>
          <a:ln>
            <a:noFill/>
          </a:ln>
        </p:spPr>
        <p:txBody>
          <a:bodyPr lIns="91423" tIns="91423" rIns="91423" bIns="91423" anchor="t" anchorCtr="0">
            <a:noAutofit/>
          </a:bodyPr>
          <a:lstStyle/>
          <a:p>
            <a:pPr>
              <a:lnSpc>
                <a:spcPct val="115000"/>
              </a:lnSpc>
              <a:buClr>
                <a:srgbClr val="000000"/>
              </a:buClr>
            </a:pPr>
            <a:endParaRPr sz="1900">
              <a:solidFill>
                <a:srgbClr val="4BC67D"/>
              </a:solidFill>
            </a:endParaRPr>
          </a:p>
          <a:p>
            <a:pPr>
              <a:lnSpc>
                <a:spcPct val="115000"/>
              </a:lnSpc>
              <a:spcBef>
                <a:spcPts val="1000"/>
              </a:spcBef>
              <a:buClr>
                <a:srgbClr val="000000"/>
              </a:buClr>
            </a:pPr>
            <a:endParaRPr sz="1900">
              <a:solidFill>
                <a:srgbClr val="4BC67D"/>
              </a:solidFill>
            </a:endParaRPr>
          </a:p>
          <a:p>
            <a:pPr>
              <a:lnSpc>
                <a:spcPct val="115000"/>
              </a:lnSpc>
              <a:spcBef>
                <a:spcPts val="1000"/>
              </a:spcBef>
              <a:buClr>
                <a:srgbClr val="000000"/>
              </a:buClr>
            </a:pPr>
            <a:endParaRPr sz="1900">
              <a:solidFill>
                <a:srgbClr val="4BC67D"/>
              </a:solidFill>
            </a:endParaRPr>
          </a:p>
          <a:p>
            <a:pPr algn="ctr">
              <a:lnSpc>
                <a:spcPct val="115000"/>
              </a:lnSpc>
              <a:buClr>
                <a:srgbClr val="000000"/>
              </a:buClr>
            </a:pPr>
            <a:endParaRPr sz="3100">
              <a:solidFill>
                <a:srgbClr val="4BC67D"/>
              </a:solidFill>
            </a:endParaRPr>
          </a:p>
        </p:txBody>
      </p:sp>
      <p:sp>
        <p:nvSpPr>
          <p:cNvPr id="226" name="Shape 226"/>
          <p:cNvSpPr/>
          <p:nvPr/>
        </p:nvSpPr>
        <p:spPr>
          <a:xfrm>
            <a:off x="1" y="5927677"/>
            <a:ext cx="1419300" cy="521999"/>
          </a:xfrm>
          <a:prstGeom prst="rect">
            <a:avLst/>
          </a:prstGeom>
          <a:solidFill>
            <a:schemeClr val="lt1">
              <a:alpha val="66666"/>
            </a:schemeClr>
          </a:solidFill>
          <a:ln>
            <a:noFill/>
          </a:ln>
        </p:spPr>
        <p:txBody>
          <a:bodyPr lIns="91423" tIns="91423" rIns="91423" bIns="91423" anchor="ctr" anchorCtr="0">
            <a:noAutofit/>
          </a:bodyPr>
          <a:lstStyle/>
          <a:p>
            <a:pPr>
              <a:buClr>
                <a:srgbClr val="000000"/>
              </a:buClr>
            </a:pPr>
            <a:endParaRPr/>
          </a:p>
        </p:txBody>
      </p:sp>
      <p:sp>
        <p:nvSpPr>
          <p:cNvPr id="227" name="Shape 227"/>
          <p:cNvSpPr/>
          <p:nvPr/>
        </p:nvSpPr>
        <p:spPr>
          <a:xfrm>
            <a:off x="608969" y="1832726"/>
            <a:ext cx="4362449" cy="1529599"/>
          </a:xfrm>
          <a:prstGeom prst="wedgeRectCallout">
            <a:avLst>
              <a:gd name="adj1" fmla="val 73927"/>
              <a:gd name="adj2" fmla="val -69723"/>
            </a:avLst>
          </a:prstGeom>
          <a:solidFill>
            <a:schemeClr val="lt1"/>
          </a:solidFill>
          <a:ln w="25400" cap="flat" cmpd="sng">
            <a:solidFill>
              <a:schemeClr val="dk1"/>
            </a:solidFill>
            <a:prstDash val="solid"/>
            <a:round/>
            <a:headEnd type="none" w="med" len="med"/>
            <a:tailEnd type="none" w="med" len="med"/>
          </a:ln>
        </p:spPr>
        <p:txBody>
          <a:bodyPr lIns="91423" tIns="45699" rIns="91423" bIns="45699" anchor="ctr" anchorCtr="0">
            <a:noAutofit/>
          </a:bodyPr>
          <a:lstStyle/>
          <a:p>
            <a:pPr algn="ctr">
              <a:buClr>
                <a:srgbClr val="4BC67D"/>
              </a:buClr>
              <a:buSzPct val="25000"/>
            </a:pPr>
            <a:r>
              <a:rPr lang="en-US" sz="2800">
                <a:solidFill>
                  <a:srgbClr val="4BC67D"/>
                </a:solidFill>
                <a:latin typeface="Calibri"/>
                <a:ea typeface="Calibri"/>
                <a:cs typeface="Calibri"/>
                <a:sym typeface="Calibri"/>
              </a:rPr>
              <a:t>Simple ticketing system</a:t>
            </a:r>
          </a:p>
        </p:txBody>
      </p:sp>
      <p:sp>
        <p:nvSpPr>
          <p:cNvPr id="228" name="Shape 228"/>
          <p:cNvSpPr/>
          <p:nvPr/>
        </p:nvSpPr>
        <p:spPr>
          <a:xfrm>
            <a:off x="428624" y="3531870"/>
            <a:ext cx="3657601" cy="642324"/>
          </a:xfrm>
          <a:prstGeom prst="ellipse">
            <a:avLst/>
          </a:prstGeom>
          <a:solidFill>
            <a:schemeClr val="lt1"/>
          </a:solidFill>
          <a:ln w="25400" cap="flat" cmpd="sng">
            <a:solidFill>
              <a:schemeClr val="dk1"/>
            </a:solidFill>
            <a:prstDash val="solid"/>
            <a:round/>
            <a:headEnd type="none" w="med" len="med"/>
            <a:tailEnd type="none" w="med" len="med"/>
          </a:ln>
        </p:spPr>
        <p:txBody>
          <a:bodyPr lIns="91423" tIns="45699" rIns="91423" bIns="45699" anchor="ctr" anchorCtr="0">
            <a:noAutofit/>
          </a:bodyPr>
          <a:lstStyle/>
          <a:p>
            <a:pPr marL="76198" algn="ctr">
              <a:lnSpc>
                <a:spcPct val="115000"/>
              </a:lnSpc>
              <a:buClr>
                <a:srgbClr val="4BC67D"/>
              </a:buClr>
              <a:buSzPct val="25000"/>
            </a:pPr>
            <a:r>
              <a:rPr lang="en-US" sz="1900">
                <a:solidFill>
                  <a:schemeClr val="dk1"/>
                </a:solidFill>
                <a:latin typeface="Calibri"/>
                <a:ea typeface="Calibri"/>
                <a:cs typeface="Calibri"/>
                <a:sym typeface="Calibri"/>
              </a:rPr>
              <a:t>3K tickets sold</a:t>
            </a:r>
          </a:p>
        </p:txBody>
      </p:sp>
      <p:sp>
        <p:nvSpPr>
          <p:cNvPr id="229" name="Shape 229"/>
          <p:cNvSpPr/>
          <p:nvPr/>
        </p:nvSpPr>
        <p:spPr>
          <a:xfrm>
            <a:off x="1534658" y="4295815"/>
            <a:ext cx="3657601" cy="642324"/>
          </a:xfrm>
          <a:prstGeom prst="ellipse">
            <a:avLst/>
          </a:prstGeom>
          <a:solidFill>
            <a:schemeClr val="lt1"/>
          </a:solidFill>
          <a:ln w="25400" cap="flat" cmpd="sng">
            <a:solidFill>
              <a:schemeClr val="dk1"/>
            </a:solidFill>
            <a:prstDash val="solid"/>
            <a:round/>
            <a:headEnd type="none" w="med" len="med"/>
            <a:tailEnd type="none" w="med" len="med"/>
          </a:ln>
        </p:spPr>
        <p:txBody>
          <a:bodyPr lIns="91423" tIns="45699" rIns="91423" bIns="45699" anchor="ctr" anchorCtr="0">
            <a:noAutofit/>
          </a:bodyPr>
          <a:lstStyle/>
          <a:p>
            <a:pPr marL="76198" algn="ctr">
              <a:lnSpc>
                <a:spcPct val="115000"/>
              </a:lnSpc>
              <a:buClr>
                <a:srgbClr val="4BC67D"/>
              </a:buClr>
              <a:buSzPct val="25000"/>
            </a:pPr>
            <a:r>
              <a:rPr lang="en-US" sz="1900">
                <a:solidFill>
                  <a:schemeClr val="dk1"/>
                </a:solidFill>
                <a:latin typeface="Calibri"/>
                <a:ea typeface="Calibri"/>
                <a:cs typeface="Calibri"/>
                <a:sym typeface="Calibri"/>
              </a:rPr>
              <a:t>Expanding in Australia</a:t>
            </a:r>
          </a:p>
        </p:txBody>
      </p:sp>
      <p:sp>
        <p:nvSpPr>
          <p:cNvPr id="230" name="Shape 230"/>
          <p:cNvSpPr/>
          <p:nvPr/>
        </p:nvSpPr>
        <p:spPr>
          <a:xfrm>
            <a:off x="838189" y="5242245"/>
            <a:ext cx="3657601" cy="642324"/>
          </a:xfrm>
          <a:prstGeom prst="ellipse">
            <a:avLst/>
          </a:prstGeom>
          <a:solidFill>
            <a:schemeClr val="accent1"/>
          </a:solidFill>
          <a:ln w="25400" cap="flat" cmpd="sng">
            <a:solidFill>
              <a:schemeClr val="dk1"/>
            </a:solidFill>
            <a:prstDash val="solid"/>
            <a:round/>
            <a:headEnd type="none" w="med" len="med"/>
            <a:tailEnd type="none" w="med" len="med"/>
          </a:ln>
        </p:spPr>
        <p:txBody>
          <a:bodyPr lIns="91423" tIns="45699" rIns="91423" bIns="45699" anchor="ctr" anchorCtr="0">
            <a:noAutofit/>
          </a:bodyPr>
          <a:lstStyle/>
          <a:p>
            <a:pPr marL="76198" algn="ctr">
              <a:lnSpc>
                <a:spcPct val="115000"/>
              </a:lnSpc>
              <a:buClr>
                <a:srgbClr val="4BC67D"/>
              </a:buClr>
              <a:buSzPct val="25000"/>
            </a:pPr>
            <a:r>
              <a:rPr lang="en-US" sz="1900">
                <a:solidFill>
                  <a:schemeClr val="dk1"/>
                </a:solidFill>
                <a:latin typeface="Calibri"/>
                <a:ea typeface="Calibri"/>
                <a:cs typeface="Calibri"/>
                <a:sym typeface="Calibri"/>
              </a:rPr>
              <a:t>In the Program in 2015</a:t>
            </a:r>
          </a:p>
        </p:txBody>
      </p:sp>
      <p:pic>
        <p:nvPicPr>
          <p:cNvPr id="231" name="Shape 231"/>
          <p:cNvPicPr preferRelativeResize="0"/>
          <p:nvPr/>
        </p:nvPicPr>
        <p:blipFill rotWithShape="1">
          <a:blip r:embed="rId3">
            <a:alphaModFix/>
          </a:blip>
          <a:srcRect l="35897" t="12249" r="3982" b="2824"/>
          <a:stretch/>
        </p:blipFill>
        <p:spPr>
          <a:xfrm>
            <a:off x="6365273" y="1832725"/>
            <a:ext cx="4988512" cy="3963843"/>
          </a:xfrm>
          <a:prstGeom prst="rect">
            <a:avLst/>
          </a:prstGeom>
          <a:noFill/>
          <a:ln>
            <a:noFill/>
          </a:ln>
        </p:spPr>
      </p:pic>
      <p:pic>
        <p:nvPicPr>
          <p:cNvPr id="232" name="Shape 232" descr="http://billetfix.dk/static/img/logo.png"/>
          <p:cNvPicPr preferRelativeResize="0"/>
          <p:nvPr/>
        </p:nvPicPr>
        <p:blipFill rotWithShape="1">
          <a:blip r:embed="rId4">
            <a:alphaModFix/>
          </a:blip>
          <a:srcRect/>
          <a:stretch/>
        </p:blipFill>
        <p:spPr>
          <a:xfrm>
            <a:off x="4495790" y="965617"/>
            <a:ext cx="2828863" cy="550812"/>
          </a:xfrm>
          <a:prstGeom prst="rect">
            <a:avLst/>
          </a:prstGeom>
          <a:noFill/>
          <a:ln>
            <a:noFill/>
          </a:ln>
        </p:spPr>
      </p:pic>
    </p:spTree>
  </p:cSld>
  <p:clrMapOvr>
    <a:masterClrMapping/>
  </p:clrMapOvr>
  <p:transition spd="med">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838189" y="291213"/>
            <a:ext cx="10515599" cy="1325700"/>
          </a:xfrm>
          <a:prstGeom prst="rect">
            <a:avLst/>
          </a:prstGeom>
          <a:noFill/>
          <a:ln>
            <a:noFill/>
          </a:ln>
        </p:spPr>
        <p:txBody>
          <a:bodyPr lIns="91423" tIns="45699" rIns="91423" bIns="45699" anchor="ctr" anchorCtr="0">
            <a:noAutofit/>
          </a:bodyPr>
          <a:lstStyle/>
          <a:p>
            <a:pPr>
              <a:buClr>
                <a:srgbClr val="4BC67D"/>
              </a:buClr>
              <a:buSzPct val="25000"/>
            </a:pPr>
            <a:r>
              <a:rPr lang="en-US">
                <a:solidFill>
                  <a:srgbClr val="FFFFFF"/>
                </a:solidFill>
              </a:rPr>
              <a:t>Startup Program &amp; its success stories</a:t>
            </a:r>
            <a:br>
              <a:rPr lang="en-US">
                <a:solidFill>
                  <a:srgbClr val="FFFFFF"/>
                </a:solidFill>
              </a:rPr>
            </a:br>
            <a:endParaRPr lang="en-US">
              <a:solidFill>
                <a:srgbClr val="FFFFFF"/>
              </a:solidFill>
            </a:endParaRPr>
          </a:p>
        </p:txBody>
      </p:sp>
      <p:sp>
        <p:nvSpPr>
          <p:cNvPr id="239" name="Shape 239"/>
          <p:cNvSpPr txBox="1"/>
          <p:nvPr/>
        </p:nvSpPr>
        <p:spPr>
          <a:xfrm>
            <a:off x="527800" y="2308975"/>
            <a:ext cx="5127600" cy="3916200"/>
          </a:xfrm>
          <a:prstGeom prst="rect">
            <a:avLst/>
          </a:prstGeom>
          <a:noFill/>
          <a:ln>
            <a:noFill/>
          </a:ln>
        </p:spPr>
        <p:txBody>
          <a:bodyPr lIns="91423" tIns="91423" rIns="91423" bIns="91423" anchor="t" anchorCtr="0">
            <a:noAutofit/>
          </a:bodyPr>
          <a:lstStyle/>
          <a:p>
            <a:pPr>
              <a:lnSpc>
                <a:spcPct val="115000"/>
              </a:lnSpc>
              <a:buClr>
                <a:srgbClr val="000000"/>
              </a:buClr>
            </a:pPr>
            <a:endParaRPr sz="1900">
              <a:solidFill>
                <a:srgbClr val="4BC67D"/>
              </a:solidFill>
            </a:endParaRPr>
          </a:p>
          <a:p>
            <a:pPr>
              <a:lnSpc>
                <a:spcPct val="115000"/>
              </a:lnSpc>
              <a:spcBef>
                <a:spcPts val="1000"/>
              </a:spcBef>
              <a:buClr>
                <a:srgbClr val="000000"/>
              </a:buClr>
            </a:pPr>
            <a:endParaRPr sz="1900">
              <a:solidFill>
                <a:srgbClr val="4BC67D"/>
              </a:solidFill>
            </a:endParaRPr>
          </a:p>
          <a:p>
            <a:pPr>
              <a:lnSpc>
                <a:spcPct val="115000"/>
              </a:lnSpc>
              <a:spcBef>
                <a:spcPts val="1000"/>
              </a:spcBef>
              <a:buClr>
                <a:srgbClr val="000000"/>
              </a:buClr>
            </a:pPr>
            <a:endParaRPr sz="1900">
              <a:solidFill>
                <a:srgbClr val="4BC67D"/>
              </a:solidFill>
            </a:endParaRPr>
          </a:p>
          <a:p>
            <a:pPr algn="ctr">
              <a:lnSpc>
                <a:spcPct val="115000"/>
              </a:lnSpc>
              <a:buClr>
                <a:srgbClr val="000000"/>
              </a:buClr>
            </a:pPr>
            <a:endParaRPr sz="3100">
              <a:solidFill>
                <a:srgbClr val="4BC67D"/>
              </a:solidFill>
            </a:endParaRPr>
          </a:p>
        </p:txBody>
      </p:sp>
      <p:pic>
        <p:nvPicPr>
          <p:cNvPr id="240" name="Shape 240"/>
          <p:cNvPicPr preferRelativeResize="0"/>
          <p:nvPr/>
        </p:nvPicPr>
        <p:blipFill rotWithShape="1">
          <a:blip r:embed="rId3">
            <a:alphaModFix/>
          </a:blip>
          <a:srcRect/>
          <a:stretch/>
        </p:blipFill>
        <p:spPr>
          <a:xfrm>
            <a:off x="5571493" y="2061324"/>
            <a:ext cx="6505532" cy="3445949"/>
          </a:xfrm>
          <a:prstGeom prst="rect">
            <a:avLst/>
          </a:prstGeom>
          <a:noFill/>
          <a:ln>
            <a:noFill/>
          </a:ln>
        </p:spPr>
      </p:pic>
      <p:pic>
        <p:nvPicPr>
          <p:cNvPr id="241" name="Shape 241"/>
          <p:cNvPicPr preferRelativeResize="0"/>
          <p:nvPr/>
        </p:nvPicPr>
        <p:blipFill rotWithShape="1">
          <a:blip r:embed="rId4">
            <a:alphaModFix/>
          </a:blip>
          <a:srcRect/>
          <a:stretch/>
        </p:blipFill>
        <p:spPr>
          <a:xfrm>
            <a:off x="5571497" y="2061311"/>
            <a:ext cx="2815223" cy="3445975"/>
          </a:xfrm>
          <a:prstGeom prst="rect">
            <a:avLst/>
          </a:prstGeom>
          <a:noFill/>
          <a:ln>
            <a:noFill/>
          </a:ln>
        </p:spPr>
      </p:pic>
      <p:sp>
        <p:nvSpPr>
          <p:cNvPr id="242" name="Shape 242"/>
          <p:cNvSpPr/>
          <p:nvPr/>
        </p:nvSpPr>
        <p:spPr>
          <a:xfrm>
            <a:off x="1" y="5927677"/>
            <a:ext cx="1419300" cy="521999"/>
          </a:xfrm>
          <a:prstGeom prst="rect">
            <a:avLst/>
          </a:prstGeom>
          <a:solidFill>
            <a:schemeClr val="lt1">
              <a:alpha val="66666"/>
            </a:schemeClr>
          </a:solidFill>
          <a:ln>
            <a:noFill/>
          </a:ln>
        </p:spPr>
        <p:txBody>
          <a:bodyPr lIns="91423" tIns="91423" rIns="91423" bIns="91423" anchor="ctr" anchorCtr="0">
            <a:noAutofit/>
          </a:bodyPr>
          <a:lstStyle/>
          <a:p>
            <a:pPr>
              <a:buClr>
                <a:srgbClr val="000000"/>
              </a:buClr>
            </a:pPr>
            <a:endParaRPr/>
          </a:p>
        </p:txBody>
      </p:sp>
      <p:sp>
        <p:nvSpPr>
          <p:cNvPr id="243" name="Shape 243"/>
          <p:cNvSpPr/>
          <p:nvPr/>
        </p:nvSpPr>
        <p:spPr>
          <a:xfrm>
            <a:off x="608969" y="1832726"/>
            <a:ext cx="4362449" cy="1529599"/>
          </a:xfrm>
          <a:prstGeom prst="wedgeRectCallout">
            <a:avLst>
              <a:gd name="adj1" fmla="val 73927"/>
              <a:gd name="adj2" fmla="val -69723"/>
            </a:avLst>
          </a:prstGeom>
          <a:solidFill>
            <a:schemeClr val="lt1"/>
          </a:solidFill>
          <a:ln w="25400" cap="flat" cmpd="sng">
            <a:solidFill>
              <a:schemeClr val="dk1"/>
            </a:solidFill>
            <a:prstDash val="solid"/>
            <a:round/>
            <a:headEnd type="none" w="med" len="med"/>
            <a:tailEnd type="none" w="med" len="med"/>
          </a:ln>
        </p:spPr>
        <p:txBody>
          <a:bodyPr lIns="91423" tIns="45699" rIns="91423" bIns="45699" anchor="ctr" anchorCtr="0">
            <a:noAutofit/>
          </a:bodyPr>
          <a:lstStyle/>
          <a:p>
            <a:pPr algn="ctr">
              <a:buClr>
                <a:srgbClr val="4BC67D"/>
              </a:buClr>
              <a:buSzPct val="25000"/>
            </a:pPr>
            <a:r>
              <a:rPr lang="en-US" sz="2800">
                <a:solidFill>
                  <a:srgbClr val="4BC67D"/>
                </a:solidFill>
                <a:latin typeface="Calibri"/>
                <a:ea typeface="Calibri"/>
                <a:cs typeface="Calibri"/>
                <a:sym typeface="Calibri"/>
              </a:rPr>
              <a:t>Sustainable bins for events and festivals</a:t>
            </a:r>
          </a:p>
        </p:txBody>
      </p:sp>
      <p:sp>
        <p:nvSpPr>
          <p:cNvPr id="244" name="Shape 244"/>
          <p:cNvSpPr/>
          <p:nvPr/>
        </p:nvSpPr>
        <p:spPr>
          <a:xfrm>
            <a:off x="428624" y="3531870"/>
            <a:ext cx="3657601" cy="642324"/>
          </a:xfrm>
          <a:prstGeom prst="ellipse">
            <a:avLst/>
          </a:prstGeom>
          <a:solidFill>
            <a:schemeClr val="lt1"/>
          </a:solidFill>
          <a:ln w="25400" cap="flat" cmpd="sng">
            <a:solidFill>
              <a:schemeClr val="dk1"/>
            </a:solidFill>
            <a:prstDash val="solid"/>
            <a:round/>
            <a:headEnd type="none" w="med" len="med"/>
            <a:tailEnd type="none" w="med" len="med"/>
          </a:ln>
        </p:spPr>
        <p:txBody>
          <a:bodyPr lIns="91423" tIns="45699" rIns="91423" bIns="45699" anchor="ctr" anchorCtr="0">
            <a:noAutofit/>
          </a:bodyPr>
          <a:lstStyle/>
          <a:p>
            <a:pPr marL="76198" algn="ctr">
              <a:lnSpc>
                <a:spcPct val="115000"/>
              </a:lnSpc>
              <a:buClr>
                <a:srgbClr val="4BC67D"/>
              </a:buClr>
              <a:buSzPct val="25000"/>
            </a:pPr>
            <a:r>
              <a:rPr lang="en-US" sz="1900">
                <a:solidFill>
                  <a:schemeClr val="dk1"/>
                </a:solidFill>
                <a:latin typeface="Calibri"/>
                <a:ea typeface="Calibri"/>
                <a:cs typeface="Calibri"/>
                <a:sym typeface="Calibri"/>
              </a:rPr>
              <a:t>+20 festivals adopted it</a:t>
            </a:r>
          </a:p>
        </p:txBody>
      </p:sp>
      <p:sp>
        <p:nvSpPr>
          <p:cNvPr id="245" name="Shape 245"/>
          <p:cNvSpPr/>
          <p:nvPr/>
        </p:nvSpPr>
        <p:spPr>
          <a:xfrm>
            <a:off x="1534658" y="4295815"/>
            <a:ext cx="3657601" cy="642324"/>
          </a:xfrm>
          <a:prstGeom prst="ellipse">
            <a:avLst/>
          </a:prstGeom>
          <a:solidFill>
            <a:schemeClr val="lt1"/>
          </a:solidFill>
          <a:ln w="25400" cap="flat" cmpd="sng">
            <a:solidFill>
              <a:schemeClr val="dk1"/>
            </a:solidFill>
            <a:prstDash val="solid"/>
            <a:round/>
            <a:headEnd type="none" w="med" len="med"/>
            <a:tailEnd type="none" w="med" len="med"/>
          </a:ln>
        </p:spPr>
        <p:txBody>
          <a:bodyPr lIns="91423" tIns="45699" rIns="91423" bIns="45699" anchor="ctr" anchorCtr="0">
            <a:noAutofit/>
          </a:bodyPr>
          <a:lstStyle/>
          <a:p>
            <a:pPr marL="76198" algn="ctr">
              <a:lnSpc>
                <a:spcPct val="115000"/>
              </a:lnSpc>
              <a:buClr>
                <a:srgbClr val="4BC67D"/>
              </a:buClr>
              <a:buSzPct val="25000"/>
            </a:pPr>
            <a:r>
              <a:rPr lang="en-US" sz="1900">
                <a:solidFill>
                  <a:schemeClr val="dk1"/>
                </a:solidFill>
                <a:latin typeface="Calibri"/>
                <a:ea typeface="Calibri"/>
                <a:cs typeface="Calibri"/>
                <a:sym typeface="Calibri"/>
              </a:rPr>
              <a:t>Expanding abroad</a:t>
            </a:r>
          </a:p>
        </p:txBody>
      </p:sp>
      <p:sp>
        <p:nvSpPr>
          <p:cNvPr id="246" name="Shape 246"/>
          <p:cNvSpPr/>
          <p:nvPr/>
        </p:nvSpPr>
        <p:spPr>
          <a:xfrm>
            <a:off x="838189" y="5242245"/>
            <a:ext cx="3657601" cy="642324"/>
          </a:xfrm>
          <a:prstGeom prst="ellipse">
            <a:avLst/>
          </a:prstGeom>
          <a:solidFill>
            <a:schemeClr val="accent1"/>
          </a:solidFill>
          <a:ln w="25400" cap="flat" cmpd="sng">
            <a:solidFill>
              <a:schemeClr val="dk1"/>
            </a:solidFill>
            <a:prstDash val="solid"/>
            <a:round/>
            <a:headEnd type="none" w="med" len="med"/>
            <a:tailEnd type="none" w="med" len="med"/>
          </a:ln>
        </p:spPr>
        <p:txBody>
          <a:bodyPr lIns="91423" tIns="45699" rIns="91423" bIns="45699" anchor="ctr" anchorCtr="0">
            <a:noAutofit/>
          </a:bodyPr>
          <a:lstStyle/>
          <a:p>
            <a:pPr marL="76198" algn="ctr">
              <a:lnSpc>
                <a:spcPct val="115000"/>
              </a:lnSpc>
              <a:buClr>
                <a:srgbClr val="4BC67D"/>
              </a:buClr>
              <a:buSzPct val="25000"/>
            </a:pPr>
            <a:r>
              <a:rPr lang="en-US" sz="1900">
                <a:solidFill>
                  <a:schemeClr val="dk1"/>
                </a:solidFill>
                <a:latin typeface="Calibri"/>
                <a:ea typeface="Calibri"/>
                <a:cs typeface="Calibri"/>
                <a:sym typeface="Calibri"/>
              </a:rPr>
              <a:t>In the Program in 2014</a:t>
            </a:r>
          </a:p>
        </p:txBody>
      </p:sp>
      <p:pic>
        <p:nvPicPr>
          <p:cNvPr id="247" name="Shape 247"/>
          <p:cNvPicPr preferRelativeResize="0"/>
          <p:nvPr/>
        </p:nvPicPr>
        <p:blipFill rotWithShape="1">
          <a:blip r:embed="rId5">
            <a:alphaModFix/>
          </a:blip>
          <a:srcRect/>
          <a:stretch/>
        </p:blipFill>
        <p:spPr>
          <a:xfrm>
            <a:off x="4878778" y="1027016"/>
            <a:ext cx="2434415" cy="449779"/>
          </a:xfrm>
          <a:prstGeom prst="rect">
            <a:avLst/>
          </a:prstGeom>
          <a:noFill/>
          <a:ln>
            <a:noFill/>
          </a:ln>
        </p:spPr>
      </p:pic>
    </p:spTree>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6358855" y="1885525"/>
            <a:ext cx="3200399" cy="740475"/>
          </a:xfrm>
          <a:prstGeom prst="rect">
            <a:avLst/>
          </a:prstGeom>
          <a:noFill/>
          <a:ln>
            <a:noFill/>
          </a:ln>
        </p:spPr>
        <p:txBody>
          <a:bodyPr lIns="91423" tIns="45699" rIns="91423" bIns="45699" anchor="ctr" anchorCtr="0">
            <a:noAutofit/>
          </a:bodyPr>
          <a:lstStyle/>
          <a:p>
            <a:pPr algn="l">
              <a:buClr>
                <a:srgbClr val="FFC000"/>
              </a:buClr>
              <a:buSzPct val="25000"/>
            </a:pPr>
            <a:r>
              <a:rPr lang="en-US" dirty="0">
                <a:solidFill>
                  <a:schemeClr val="accent4"/>
                </a:solidFill>
              </a:rPr>
              <a:t>Contact Us</a:t>
            </a:r>
          </a:p>
        </p:txBody>
      </p:sp>
      <p:sp>
        <p:nvSpPr>
          <p:cNvPr id="306" name="Shape 306"/>
          <p:cNvSpPr txBox="1"/>
          <p:nvPr/>
        </p:nvSpPr>
        <p:spPr>
          <a:xfrm>
            <a:off x="6358855" y="2610870"/>
            <a:ext cx="5283300" cy="834300"/>
          </a:xfrm>
          <a:prstGeom prst="rect">
            <a:avLst/>
          </a:prstGeom>
          <a:noFill/>
          <a:ln>
            <a:noFill/>
          </a:ln>
        </p:spPr>
        <p:txBody>
          <a:bodyPr lIns="91423" tIns="45699" rIns="91423" bIns="45699" anchor="ctr" anchorCtr="0">
            <a:noAutofit/>
          </a:bodyPr>
          <a:lstStyle/>
          <a:p>
            <a:pPr>
              <a:lnSpc>
                <a:spcPct val="90000"/>
              </a:lnSpc>
              <a:buClr>
                <a:srgbClr val="4BC67D"/>
              </a:buClr>
              <a:buSzPct val="25000"/>
            </a:pPr>
            <a:r>
              <a:rPr lang="en-US" sz="2800" dirty="0" err="1">
                <a:solidFill>
                  <a:schemeClr val="dk1"/>
                </a:solidFill>
                <a:latin typeface="Calibri"/>
                <a:ea typeface="Calibri"/>
                <a:cs typeface="Calibri"/>
                <a:sym typeface="Calibri"/>
              </a:rPr>
              <a:t>www.stardust-dtu.dk</a:t>
            </a:r>
            <a:endParaRPr lang="en-US" sz="2800" dirty="0">
              <a:solidFill>
                <a:schemeClr val="dk1"/>
              </a:solidFill>
              <a:latin typeface="Calibri"/>
              <a:ea typeface="Calibri"/>
              <a:cs typeface="Calibri"/>
              <a:sym typeface="Calibri"/>
            </a:endParaRPr>
          </a:p>
        </p:txBody>
      </p:sp>
      <p:sp>
        <p:nvSpPr>
          <p:cNvPr id="307" name="Shape 307"/>
          <p:cNvSpPr txBox="1"/>
          <p:nvPr/>
        </p:nvSpPr>
        <p:spPr>
          <a:xfrm>
            <a:off x="6358855" y="3111795"/>
            <a:ext cx="5283300" cy="834300"/>
          </a:xfrm>
          <a:prstGeom prst="rect">
            <a:avLst/>
          </a:prstGeom>
          <a:noFill/>
          <a:ln>
            <a:noFill/>
          </a:ln>
        </p:spPr>
        <p:txBody>
          <a:bodyPr lIns="91423" tIns="45699" rIns="91423" bIns="45699" anchor="ctr" anchorCtr="0">
            <a:noAutofit/>
          </a:bodyPr>
          <a:lstStyle/>
          <a:p>
            <a:pPr>
              <a:lnSpc>
                <a:spcPct val="90000"/>
              </a:lnSpc>
              <a:buClr>
                <a:srgbClr val="4BC67D"/>
              </a:buClr>
              <a:buSzPct val="25000"/>
            </a:pPr>
            <a:r>
              <a:rPr lang="en-US" sz="2800" dirty="0" err="1">
                <a:solidFill>
                  <a:schemeClr val="dk1"/>
                </a:solidFill>
                <a:latin typeface="Calibri"/>
                <a:ea typeface="Calibri"/>
                <a:cs typeface="Calibri"/>
                <a:sym typeface="Calibri"/>
              </a:rPr>
              <a:t>www.facebook.com</a:t>
            </a:r>
            <a:r>
              <a:rPr lang="en-US" sz="2800" dirty="0">
                <a:solidFill>
                  <a:schemeClr val="dk1"/>
                </a:solidFill>
                <a:latin typeface="Calibri"/>
                <a:ea typeface="Calibri"/>
                <a:cs typeface="Calibri"/>
                <a:sym typeface="Calibri"/>
              </a:rPr>
              <a:t>/</a:t>
            </a:r>
            <a:r>
              <a:rPr lang="en-US" sz="2800" dirty="0" err="1">
                <a:solidFill>
                  <a:schemeClr val="dk1"/>
                </a:solidFill>
                <a:latin typeface="Calibri"/>
                <a:ea typeface="Calibri"/>
                <a:cs typeface="Calibri"/>
                <a:sym typeface="Calibri"/>
              </a:rPr>
              <a:t>DTUstardust</a:t>
            </a:r>
            <a:endParaRPr lang="en-US" sz="2800" dirty="0">
              <a:solidFill>
                <a:schemeClr val="dk1"/>
              </a:solidFill>
              <a:latin typeface="Calibri"/>
              <a:ea typeface="Calibri"/>
              <a:cs typeface="Calibri"/>
              <a:sym typeface="Calibri"/>
            </a:endParaRPr>
          </a:p>
        </p:txBody>
      </p:sp>
      <p:sp>
        <p:nvSpPr>
          <p:cNvPr id="308" name="Shape 308"/>
          <p:cNvSpPr txBox="1"/>
          <p:nvPr/>
        </p:nvSpPr>
        <p:spPr>
          <a:xfrm>
            <a:off x="6358855" y="3603287"/>
            <a:ext cx="5283300" cy="834300"/>
          </a:xfrm>
          <a:prstGeom prst="rect">
            <a:avLst/>
          </a:prstGeom>
          <a:noFill/>
          <a:ln>
            <a:noFill/>
          </a:ln>
        </p:spPr>
        <p:txBody>
          <a:bodyPr lIns="91423" tIns="45699" rIns="91423" bIns="45699" anchor="ctr" anchorCtr="0">
            <a:noAutofit/>
          </a:bodyPr>
          <a:lstStyle/>
          <a:p>
            <a:pPr>
              <a:lnSpc>
                <a:spcPct val="90000"/>
              </a:lnSpc>
              <a:buClr>
                <a:srgbClr val="4BC67D"/>
              </a:buClr>
              <a:buSzPct val="25000"/>
            </a:pPr>
            <a:r>
              <a:rPr lang="en-US" sz="2800">
                <a:solidFill>
                  <a:schemeClr val="dk1"/>
                </a:solidFill>
                <a:latin typeface="Calibri"/>
                <a:ea typeface="Calibri"/>
                <a:cs typeface="Calibri"/>
                <a:sym typeface="Calibri"/>
              </a:rPr>
              <a:t>@StardustDTU </a:t>
            </a:r>
          </a:p>
        </p:txBody>
      </p:sp>
      <p:pic>
        <p:nvPicPr>
          <p:cNvPr id="309" name="Shape 309"/>
          <p:cNvPicPr preferRelativeResize="0"/>
          <p:nvPr/>
        </p:nvPicPr>
        <p:blipFill rotWithShape="1">
          <a:blip r:embed="rId3">
            <a:alphaModFix/>
          </a:blip>
          <a:srcRect l="10874" t="9971" r="9683" b="10882"/>
          <a:stretch/>
        </p:blipFill>
        <p:spPr>
          <a:xfrm>
            <a:off x="13148641" y="641626"/>
            <a:ext cx="2497249" cy="2487799"/>
          </a:xfrm>
          <a:prstGeom prst="rect">
            <a:avLst/>
          </a:prstGeom>
          <a:noFill/>
          <a:ln>
            <a:noFill/>
          </a:ln>
        </p:spPr>
      </p:pic>
      <p:pic>
        <p:nvPicPr>
          <p:cNvPr id="310" name="Shape 310"/>
          <p:cNvPicPr preferRelativeResize="0"/>
          <p:nvPr/>
        </p:nvPicPr>
        <p:blipFill rotWithShape="1">
          <a:blip r:embed="rId4">
            <a:alphaModFix/>
          </a:blip>
          <a:srcRect/>
          <a:stretch/>
        </p:blipFill>
        <p:spPr>
          <a:xfrm>
            <a:off x="5688729" y="3334889"/>
            <a:ext cx="334209" cy="335072"/>
          </a:xfrm>
          <a:prstGeom prst="rect">
            <a:avLst/>
          </a:prstGeom>
          <a:noFill/>
          <a:ln>
            <a:noFill/>
          </a:ln>
        </p:spPr>
      </p:pic>
      <p:pic>
        <p:nvPicPr>
          <p:cNvPr id="311" name="Shape 311" descr="https://g.twimg.com/Twitter_logo_blue.png"/>
          <p:cNvPicPr preferRelativeResize="0"/>
          <p:nvPr/>
        </p:nvPicPr>
        <p:blipFill rotWithShape="1">
          <a:blip r:embed="rId5">
            <a:alphaModFix/>
          </a:blip>
          <a:srcRect/>
          <a:stretch/>
        </p:blipFill>
        <p:spPr>
          <a:xfrm>
            <a:off x="5642895" y="3792547"/>
            <a:ext cx="432012" cy="351224"/>
          </a:xfrm>
          <a:prstGeom prst="rect">
            <a:avLst/>
          </a:prstGeom>
          <a:noFill/>
          <a:ln>
            <a:noFill/>
          </a:ln>
        </p:spPr>
      </p:pic>
      <p:pic>
        <p:nvPicPr>
          <p:cNvPr id="312" name="Shape 312" descr="http://4vector.com/i/free-vector-internet-icon_101765_Internet_Icon.png"/>
          <p:cNvPicPr preferRelativeResize="0"/>
          <p:nvPr/>
        </p:nvPicPr>
        <p:blipFill rotWithShape="1">
          <a:blip r:embed="rId6">
            <a:alphaModFix/>
          </a:blip>
          <a:srcRect/>
          <a:stretch/>
        </p:blipFill>
        <p:spPr>
          <a:xfrm>
            <a:off x="5642895" y="2784639"/>
            <a:ext cx="427667" cy="427667"/>
          </a:xfrm>
          <a:prstGeom prst="rect">
            <a:avLst/>
          </a:prstGeom>
          <a:noFill/>
          <a:ln>
            <a:noFill/>
          </a:ln>
        </p:spPr>
      </p:pic>
      <p:pic>
        <p:nvPicPr>
          <p:cNvPr id="313" name="Shape 313"/>
          <p:cNvPicPr preferRelativeResize="0"/>
          <p:nvPr/>
        </p:nvPicPr>
        <p:blipFill rotWithShape="1">
          <a:blip r:embed="rId7">
            <a:alphaModFix/>
          </a:blip>
          <a:srcRect l="8558" t="8559" r="8667" b="8197"/>
          <a:stretch/>
        </p:blipFill>
        <p:spPr>
          <a:xfrm>
            <a:off x="727003" y="993139"/>
            <a:ext cx="4314896" cy="4339368"/>
          </a:xfrm>
          <a:prstGeom prst="rect">
            <a:avLst/>
          </a:prstGeom>
          <a:noFill/>
          <a:ln>
            <a:noFill/>
          </a:ln>
        </p:spPr>
      </p:pic>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7"/>
          <p:cNvPicPr preferRelativeResize="0"/>
          <p:nvPr/>
        </p:nvPicPr>
        <p:blipFill rotWithShape="1">
          <a:blip r:embed="rId3">
            <a:alphaModFix/>
          </a:blip>
          <a:srcRect t="1383" b="14242"/>
          <a:stretch/>
        </p:blipFill>
        <p:spPr>
          <a:xfrm>
            <a:off x="-15" y="568"/>
            <a:ext cx="12192036" cy="6856865"/>
          </a:xfrm>
          <a:prstGeom prst="rect">
            <a:avLst/>
          </a:prstGeom>
          <a:noFill/>
          <a:ln>
            <a:noFill/>
          </a:ln>
        </p:spPr>
      </p:pic>
      <p:pic>
        <p:nvPicPr>
          <p:cNvPr id="135" name="Google Shape;135;p27"/>
          <p:cNvPicPr preferRelativeResize="0"/>
          <p:nvPr/>
        </p:nvPicPr>
        <p:blipFill rotWithShape="1">
          <a:blip r:embed="rId4">
            <a:alphaModFix amt="70000"/>
          </a:blip>
          <a:srcRect t="1530" b="5160"/>
          <a:stretch/>
        </p:blipFill>
        <p:spPr>
          <a:xfrm>
            <a:off x="0" y="0"/>
            <a:ext cx="12192000" cy="6858000"/>
          </a:xfrm>
          <a:prstGeom prst="rect">
            <a:avLst/>
          </a:prstGeom>
          <a:noFill/>
          <a:ln>
            <a:noFill/>
          </a:ln>
        </p:spPr>
      </p:pic>
      <p:pic>
        <p:nvPicPr>
          <p:cNvPr id="136" name="Google Shape;136;p27"/>
          <p:cNvPicPr preferRelativeResize="0"/>
          <p:nvPr/>
        </p:nvPicPr>
        <p:blipFill rotWithShape="1">
          <a:blip r:embed="rId5">
            <a:alphaModFix/>
          </a:blip>
          <a:srcRect/>
          <a:stretch/>
        </p:blipFill>
        <p:spPr>
          <a:xfrm>
            <a:off x="2491563" y="1954640"/>
            <a:ext cx="7208912" cy="1561797"/>
          </a:xfrm>
          <a:prstGeom prst="rect">
            <a:avLst/>
          </a:prstGeom>
          <a:noFill/>
          <a:ln>
            <a:noFill/>
          </a:ln>
        </p:spPr>
      </p:pic>
      <p:sp>
        <p:nvSpPr>
          <p:cNvPr id="137" name="Google Shape;137;p27"/>
          <p:cNvSpPr txBox="1"/>
          <p:nvPr/>
        </p:nvSpPr>
        <p:spPr>
          <a:xfrm>
            <a:off x="-1" y="3994933"/>
            <a:ext cx="12192000" cy="1246000"/>
          </a:xfrm>
          <a:prstGeom prst="rect">
            <a:avLst/>
          </a:prstGeom>
          <a:noFill/>
          <a:ln>
            <a:noFill/>
          </a:ln>
        </p:spPr>
        <p:txBody>
          <a:bodyPr spcFirstLastPara="1" wrap="square" lIns="121900" tIns="121900" rIns="121900" bIns="121900" anchor="t" anchorCtr="0">
            <a:noAutofit/>
          </a:bodyPr>
          <a:lstStyle/>
          <a:p>
            <a:pPr algn="ctr">
              <a:lnSpc>
                <a:spcPct val="115000"/>
              </a:lnSpc>
            </a:pPr>
            <a:r>
              <a:rPr lang="en" sz="3467" b="1" dirty="0">
                <a:solidFill>
                  <a:srgbClr val="FFFFFF"/>
                </a:solidFill>
                <a:latin typeface="Open Sans"/>
                <a:ea typeface="Open Sans"/>
                <a:cs typeface="Open Sans"/>
                <a:sym typeface="Open Sans"/>
              </a:rPr>
              <a:t>Presentation at </a:t>
            </a:r>
            <a:r>
              <a:rPr lang="en-GB" sz="3467" b="1" dirty="0">
                <a:solidFill>
                  <a:srgbClr val="FFFFFF"/>
                </a:solidFill>
                <a:latin typeface="Open Sans"/>
                <a:ea typeface="Open Sans"/>
                <a:cs typeface="Open Sans"/>
                <a:sym typeface="Open Sans"/>
              </a:rPr>
              <a:t>DTU</a:t>
            </a:r>
            <a:r>
              <a:rPr lang="en" sz="3467" b="1" dirty="0">
                <a:solidFill>
                  <a:srgbClr val="FFFFFF"/>
                </a:solidFill>
                <a:latin typeface="Open Sans"/>
                <a:ea typeface="Open Sans"/>
                <a:cs typeface="Open Sans"/>
                <a:sym typeface="Open Sans"/>
              </a:rPr>
              <a:t> 10/09</a:t>
            </a:r>
            <a:r>
              <a:rPr lang="da-DK" sz="3467" b="1" dirty="0">
                <a:solidFill>
                  <a:srgbClr val="FFFFFF"/>
                </a:solidFill>
                <a:latin typeface="Open Sans"/>
                <a:ea typeface="Open Sans"/>
                <a:cs typeface="Open Sans"/>
                <a:sym typeface="Open Sans"/>
              </a:rPr>
              <a:t>/</a:t>
            </a:r>
            <a:r>
              <a:rPr lang="en" sz="3467" b="1" dirty="0">
                <a:solidFill>
                  <a:srgbClr val="FFFFFF"/>
                </a:solidFill>
                <a:latin typeface="Open Sans"/>
                <a:ea typeface="Open Sans"/>
                <a:cs typeface="Open Sans"/>
                <a:sym typeface="Open Sans"/>
              </a:rPr>
              <a:t>2018</a:t>
            </a:r>
            <a:endParaRPr sz="3467" b="1" dirty="0">
              <a:solidFill>
                <a:srgbClr val="FFFFFF"/>
              </a:solidFill>
              <a:latin typeface="Open Sans"/>
              <a:ea typeface="Open Sans"/>
              <a:cs typeface="Open Sans"/>
              <a:sym typeface="Open Sans"/>
            </a:endParaRPr>
          </a:p>
          <a:p>
            <a:pPr algn="ctr">
              <a:lnSpc>
                <a:spcPct val="115000"/>
              </a:lnSpc>
              <a:buClr>
                <a:srgbClr val="000000"/>
              </a:buClr>
              <a:buSzPts val="1100"/>
            </a:pPr>
            <a:endParaRPr sz="3467" b="1" dirty="0">
              <a:solidFill>
                <a:srgbClr val="FFFFFF"/>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838200" y="365125"/>
            <a:ext cx="10515600" cy="1325600"/>
          </a:xfrm>
          <a:prstGeom prst="rect">
            <a:avLst/>
          </a:prstGeom>
          <a:noFill/>
          <a:ln>
            <a:noFill/>
          </a:ln>
        </p:spPr>
        <p:txBody>
          <a:bodyPr spcFirstLastPara="1" wrap="square" lIns="91433" tIns="45700" rIns="91433" bIns="45700" anchor="t" anchorCtr="0">
            <a:noAutofit/>
          </a:bodyPr>
          <a:lstStyle/>
          <a:p>
            <a:pPr algn="l">
              <a:buSzPts val="3300"/>
            </a:pPr>
            <a:endParaRPr>
              <a:latin typeface="Arial Black"/>
              <a:ea typeface="Arial Black"/>
              <a:cs typeface="Arial Black"/>
              <a:sym typeface="Arial Black"/>
            </a:endParaRPr>
          </a:p>
        </p:txBody>
      </p:sp>
      <p:pic>
        <p:nvPicPr>
          <p:cNvPr id="143" name="Google Shape;143;p28"/>
          <p:cNvPicPr preferRelativeResize="0">
            <a:picLocks noGrp="1"/>
          </p:cNvPicPr>
          <p:nvPr>
            <p:ph type="body" idx="1"/>
          </p:nvPr>
        </p:nvPicPr>
        <p:blipFill rotWithShape="1">
          <a:blip r:embed="rId3">
            <a:alphaModFix/>
          </a:blip>
          <a:srcRect t="7813" b="7813"/>
          <a:stretch/>
        </p:blipFill>
        <p:spPr>
          <a:xfrm>
            <a:off x="0" y="0"/>
            <a:ext cx="12192000" cy="6858000"/>
          </a:xfrm>
          <a:prstGeom prst="rect">
            <a:avLst/>
          </a:prstGeom>
          <a:noFill/>
          <a:ln>
            <a:noFill/>
          </a:ln>
        </p:spPr>
      </p:pic>
      <p:pic>
        <p:nvPicPr>
          <p:cNvPr id="144" name="Google Shape;144;p28"/>
          <p:cNvPicPr preferRelativeResize="0"/>
          <p:nvPr/>
        </p:nvPicPr>
        <p:blipFill rotWithShape="1">
          <a:blip r:embed="rId4">
            <a:alphaModFix amt="70000"/>
          </a:blip>
          <a:srcRect t="1530" b="5160"/>
          <a:stretch/>
        </p:blipFill>
        <p:spPr>
          <a:xfrm>
            <a:off x="0" y="0"/>
            <a:ext cx="12192000" cy="6858000"/>
          </a:xfrm>
          <a:prstGeom prst="rect">
            <a:avLst/>
          </a:prstGeom>
          <a:noFill/>
          <a:ln>
            <a:noFill/>
          </a:ln>
        </p:spPr>
      </p:pic>
      <p:sp>
        <p:nvSpPr>
          <p:cNvPr id="145" name="Google Shape;145;p28"/>
          <p:cNvSpPr/>
          <p:nvPr/>
        </p:nvSpPr>
        <p:spPr>
          <a:xfrm>
            <a:off x="790800" y="818433"/>
            <a:ext cx="10610400" cy="5428000"/>
          </a:xfrm>
          <a:prstGeom prst="rect">
            <a:avLst/>
          </a:prstGeom>
          <a:solidFill>
            <a:srgbClr val="FFFFFF">
              <a:alpha val="53690"/>
            </a:srgbClr>
          </a:solidFill>
          <a:ln>
            <a:noFill/>
          </a:ln>
          <a:effectLst>
            <a:outerShdw dist="19050" dir="5400000" algn="bl" rotWithShape="0">
              <a:schemeClr val="accent2">
                <a:alpha val="24000"/>
              </a:schemeClr>
            </a:outerShdw>
          </a:effectLst>
        </p:spPr>
        <p:txBody>
          <a:bodyPr spcFirstLastPara="1" wrap="square" lIns="91433" tIns="45700" rIns="91433" bIns="45700" anchor="ctr" anchorCtr="0">
            <a:noAutofit/>
          </a:bodyPr>
          <a:lstStyle/>
          <a:p>
            <a:pPr>
              <a:lnSpc>
                <a:spcPct val="115000"/>
              </a:lnSpc>
              <a:buClr>
                <a:srgbClr val="000000"/>
              </a:buClr>
              <a:buSzPts val="800"/>
            </a:pPr>
            <a:endParaRPr sz="3067" b="1">
              <a:solidFill>
                <a:srgbClr val="FFFFFF"/>
              </a:solidFill>
              <a:latin typeface="Calibri"/>
              <a:ea typeface="Calibri"/>
              <a:cs typeface="Calibri"/>
              <a:sym typeface="Calibri"/>
            </a:endParaRPr>
          </a:p>
        </p:txBody>
      </p:sp>
      <p:sp>
        <p:nvSpPr>
          <p:cNvPr id="146" name="Google Shape;146;p28"/>
          <p:cNvSpPr txBox="1"/>
          <p:nvPr/>
        </p:nvSpPr>
        <p:spPr>
          <a:xfrm>
            <a:off x="1250833" y="2093265"/>
            <a:ext cx="5416800" cy="3050400"/>
          </a:xfrm>
          <a:prstGeom prst="rect">
            <a:avLst/>
          </a:prstGeom>
          <a:noFill/>
          <a:ln>
            <a:noFill/>
          </a:ln>
        </p:spPr>
        <p:txBody>
          <a:bodyPr spcFirstLastPara="1" wrap="square" lIns="121900" tIns="60933" rIns="121900" bIns="60933" anchor="t" anchorCtr="0">
            <a:noAutofit/>
          </a:bodyPr>
          <a:lstStyle/>
          <a:p>
            <a:pPr marL="609585" indent="-507987">
              <a:lnSpc>
                <a:spcPct val="150000"/>
              </a:lnSpc>
              <a:buClr>
                <a:srgbClr val="434343"/>
              </a:buClr>
              <a:buSzPts val="2400"/>
              <a:buFont typeface="Open Sans"/>
              <a:buChar char="●"/>
            </a:pPr>
            <a:r>
              <a:rPr lang="en" sz="3200">
                <a:solidFill>
                  <a:srgbClr val="434343"/>
                </a:solidFill>
                <a:latin typeface="Open Sans"/>
                <a:ea typeface="Open Sans"/>
                <a:cs typeface="Open Sans"/>
                <a:sym typeface="Open Sans"/>
              </a:rPr>
              <a:t>Startup Competitions</a:t>
            </a:r>
            <a:endParaRPr sz="3200">
              <a:solidFill>
                <a:srgbClr val="434343"/>
              </a:solidFill>
              <a:latin typeface="Open Sans"/>
              <a:ea typeface="Open Sans"/>
              <a:cs typeface="Open Sans"/>
              <a:sym typeface="Open Sans"/>
            </a:endParaRPr>
          </a:p>
          <a:p>
            <a:pPr marL="609585" indent="-507987">
              <a:lnSpc>
                <a:spcPct val="150000"/>
              </a:lnSpc>
              <a:buClr>
                <a:srgbClr val="434343"/>
              </a:buClr>
              <a:buSzPts val="2400"/>
              <a:buFont typeface="Open Sans"/>
              <a:buChar char="●"/>
            </a:pPr>
            <a:r>
              <a:rPr lang="en" sz="3200">
                <a:solidFill>
                  <a:srgbClr val="434343"/>
                </a:solidFill>
                <a:latin typeface="Open Sans"/>
                <a:ea typeface="Open Sans"/>
                <a:cs typeface="Open Sans"/>
                <a:sym typeface="Open Sans"/>
              </a:rPr>
              <a:t>Training</a:t>
            </a:r>
            <a:endParaRPr sz="3200">
              <a:solidFill>
                <a:srgbClr val="434343"/>
              </a:solidFill>
              <a:latin typeface="Open Sans"/>
              <a:ea typeface="Open Sans"/>
              <a:cs typeface="Open Sans"/>
              <a:sym typeface="Open Sans"/>
            </a:endParaRPr>
          </a:p>
          <a:p>
            <a:pPr marL="609585" indent="-507987">
              <a:lnSpc>
                <a:spcPct val="150000"/>
              </a:lnSpc>
              <a:buClr>
                <a:srgbClr val="434343"/>
              </a:buClr>
              <a:buSzPts val="2400"/>
              <a:buFont typeface="Open Sans"/>
              <a:buChar char="●"/>
            </a:pPr>
            <a:r>
              <a:rPr lang="en" sz="3200">
                <a:solidFill>
                  <a:srgbClr val="434343"/>
                </a:solidFill>
                <a:latin typeface="Open Sans"/>
                <a:ea typeface="Open Sans"/>
                <a:cs typeface="Open Sans"/>
                <a:sym typeface="Open Sans"/>
              </a:rPr>
              <a:t>Mentoring</a:t>
            </a:r>
            <a:endParaRPr sz="3200">
              <a:solidFill>
                <a:srgbClr val="434343"/>
              </a:solidFill>
              <a:latin typeface="Open Sans"/>
              <a:ea typeface="Open Sans"/>
              <a:cs typeface="Open Sans"/>
              <a:sym typeface="Open Sans"/>
            </a:endParaRPr>
          </a:p>
          <a:p>
            <a:pPr marL="609585" indent="-507987">
              <a:lnSpc>
                <a:spcPct val="150000"/>
              </a:lnSpc>
              <a:buClr>
                <a:srgbClr val="434343"/>
              </a:buClr>
              <a:buSzPts val="2400"/>
              <a:buFont typeface="Open Sans"/>
              <a:buChar char="●"/>
            </a:pPr>
            <a:r>
              <a:rPr lang="en" sz="3200">
                <a:solidFill>
                  <a:srgbClr val="434343"/>
                </a:solidFill>
                <a:latin typeface="Open Sans"/>
                <a:ea typeface="Open Sans"/>
                <a:cs typeface="Open Sans"/>
                <a:sym typeface="Open Sans"/>
              </a:rPr>
              <a:t>Networking</a:t>
            </a:r>
            <a:endParaRPr sz="3200">
              <a:solidFill>
                <a:srgbClr val="434343"/>
              </a:solidFill>
              <a:latin typeface="Open Sans"/>
              <a:ea typeface="Open Sans"/>
              <a:cs typeface="Open Sans"/>
              <a:sym typeface="Open Sans"/>
            </a:endParaRPr>
          </a:p>
        </p:txBody>
      </p:sp>
      <p:sp>
        <p:nvSpPr>
          <p:cNvPr id="147" name="Google Shape;147;p28"/>
          <p:cNvSpPr txBox="1"/>
          <p:nvPr/>
        </p:nvSpPr>
        <p:spPr>
          <a:xfrm>
            <a:off x="1376464" y="1423200"/>
            <a:ext cx="7290400" cy="547600"/>
          </a:xfrm>
          <a:prstGeom prst="rect">
            <a:avLst/>
          </a:prstGeom>
          <a:noFill/>
          <a:ln>
            <a:noFill/>
          </a:ln>
        </p:spPr>
        <p:txBody>
          <a:bodyPr spcFirstLastPara="1" wrap="square" lIns="121900" tIns="60933" rIns="121900" bIns="60933" anchor="t" anchorCtr="0">
            <a:noAutofit/>
          </a:bodyPr>
          <a:lstStyle/>
          <a:p>
            <a:pPr>
              <a:lnSpc>
                <a:spcPct val="150000"/>
              </a:lnSpc>
            </a:pPr>
            <a:r>
              <a:rPr lang="en" sz="3200" b="1">
                <a:solidFill>
                  <a:srgbClr val="434343"/>
                </a:solidFill>
                <a:latin typeface="Open Sans"/>
                <a:ea typeface="Open Sans"/>
                <a:cs typeface="Open Sans"/>
                <a:sym typeface="Open Sans"/>
              </a:rPr>
              <a:t>VENTURE CUP OFFERS </a:t>
            </a:r>
            <a:endParaRPr sz="3200" b="1">
              <a:solidFill>
                <a:srgbClr val="434343"/>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9"/>
          <p:cNvPicPr preferRelativeResize="0"/>
          <p:nvPr/>
        </p:nvPicPr>
        <p:blipFill rotWithShape="1">
          <a:blip r:embed="rId3">
            <a:alphaModFix/>
          </a:blip>
          <a:srcRect t="1383" b="14242"/>
          <a:stretch/>
        </p:blipFill>
        <p:spPr>
          <a:xfrm>
            <a:off x="0" y="1"/>
            <a:ext cx="12191997" cy="6856860"/>
          </a:xfrm>
          <a:prstGeom prst="rect">
            <a:avLst/>
          </a:prstGeom>
          <a:noFill/>
          <a:ln>
            <a:noFill/>
          </a:ln>
        </p:spPr>
      </p:pic>
      <p:pic>
        <p:nvPicPr>
          <p:cNvPr id="153" name="Google Shape;153;p29"/>
          <p:cNvPicPr preferRelativeResize="0"/>
          <p:nvPr/>
        </p:nvPicPr>
        <p:blipFill rotWithShape="1">
          <a:blip r:embed="rId4">
            <a:alphaModFix amt="70000"/>
          </a:blip>
          <a:srcRect t="1530" b="5160"/>
          <a:stretch/>
        </p:blipFill>
        <p:spPr>
          <a:xfrm>
            <a:off x="0" y="0"/>
            <a:ext cx="12192000" cy="6858000"/>
          </a:xfrm>
          <a:prstGeom prst="rect">
            <a:avLst/>
          </a:prstGeom>
          <a:noFill/>
          <a:ln>
            <a:noFill/>
          </a:ln>
        </p:spPr>
      </p:pic>
      <p:sp>
        <p:nvSpPr>
          <p:cNvPr id="154" name="Google Shape;154;p29"/>
          <p:cNvSpPr/>
          <p:nvPr/>
        </p:nvSpPr>
        <p:spPr>
          <a:xfrm>
            <a:off x="3361000" y="314233"/>
            <a:ext cx="5508800" cy="5508800"/>
          </a:xfrm>
          <a:prstGeom prst="flowChartConnector">
            <a:avLst/>
          </a:prstGeom>
          <a:solidFill>
            <a:srgbClr val="FFFFFF">
              <a:alpha val="53690"/>
            </a:srgbClr>
          </a:solidFill>
          <a:ln>
            <a:noFill/>
          </a:ln>
        </p:spPr>
        <p:txBody>
          <a:bodyPr spcFirstLastPara="1" wrap="square" lIns="121900" tIns="121900" rIns="121900" bIns="121900" anchor="ctr" anchorCtr="0">
            <a:noAutofit/>
          </a:bodyPr>
          <a:lstStyle/>
          <a:p>
            <a:endParaRPr sz="2000"/>
          </a:p>
        </p:txBody>
      </p:sp>
      <p:pic>
        <p:nvPicPr>
          <p:cNvPr id="155" name="Google Shape;155;p29" descr="Rocket.png"/>
          <p:cNvPicPr preferRelativeResize="0"/>
          <p:nvPr/>
        </p:nvPicPr>
        <p:blipFill>
          <a:blip r:embed="rId5">
            <a:alphaModFix/>
          </a:blip>
          <a:stretch>
            <a:fillRect/>
          </a:stretch>
        </p:blipFill>
        <p:spPr>
          <a:xfrm>
            <a:off x="849478" y="1708467"/>
            <a:ext cx="5149533" cy="5149533"/>
          </a:xfrm>
          <a:prstGeom prst="rect">
            <a:avLst/>
          </a:prstGeom>
          <a:noFill/>
          <a:ln>
            <a:noFill/>
          </a:ln>
        </p:spPr>
      </p:pic>
      <p:sp>
        <p:nvSpPr>
          <p:cNvPr id="156" name="Google Shape;156;p29"/>
          <p:cNvSpPr/>
          <p:nvPr/>
        </p:nvSpPr>
        <p:spPr>
          <a:xfrm>
            <a:off x="2370577" y="6500400"/>
            <a:ext cx="1995200" cy="357600"/>
          </a:xfrm>
          <a:prstGeom prst="rect">
            <a:avLst/>
          </a:prstGeom>
          <a:solidFill>
            <a:srgbClr val="E7E6E6"/>
          </a:solidFill>
          <a:ln>
            <a:noFill/>
          </a:ln>
        </p:spPr>
        <p:txBody>
          <a:bodyPr spcFirstLastPara="1" wrap="square" lIns="121900" tIns="121900" rIns="121900" bIns="121900" anchor="ctr" anchorCtr="0">
            <a:noAutofit/>
          </a:bodyPr>
          <a:lstStyle/>
          <a:p>
            <a:endParaRPr sz="2000"/>
          </a:p>
        </p:txBody>
      </p:sp>
      <p:sp>
        <p:nvSpPr>
          <p:cNvPr id="157" name="Google Shape;157;p29"/>
          <p:cNvSpPr txBox="1"/>
          <p:nvPr/>
        </p:nvSpPr>
        <p:spPr>
          <a:xfrm>
            <a:off x="1617384" y="1263600"/>
            <a:ext cx="8996000" cy="4330800"/>
          </a:xfrm>
          <a:prstGeom prst="rect">
            <a:avLst/>
          </a:prstGeom>
          <a:noFill/>
          <a:ln>
            <a:noFill/>
          </a:ln>
        </p:spPr>
        <p:txBody>
          <a:bodyPr spcFirstLastPara="1" wrap="square" lIns="121900" tIns="121900" rIns="121900" bIns="121900" anchor="t" anchorCtr="0">
            <a:noAutofit/>
          </a:bodyPr>
          <a:lstStyle/>
          <a:p>
            <a:pPr algn="ctr">
              <a:lnSpc>
                <a:spcPct val="115000"/>
              </a:lnSpc>
            </a:pPr>
            <a:endParaRPr sz="3600" b="1">
              <a:solidFill>
                <a:srgbClr val="434343"/>
              </a:solidFill>
              <a:latin typeface="Open Sans"/>
              <a:ea typeface="Open Sans"/>
              <a:cs typeface="Open Sans"/>
              <a:sym typeface="Open Sans"/>
            </a:endParaRPr>
          </a:p>
          <a:p>
            <a:pPr algn="ctr">
              <a:lnSpc>
                <a:spcPct val="115000"/>
              </a:lnSpc>
            </a:pPr>
            <a:r>
              <a:rPr lang="en" sz="3600">
                <a:solidFill>
                  <a:srgbClr val="434343"/>
                </a:solidFill>
                <a:latin typeface="Open Sans"/>
                <a:ea typeface="Open Sans"/>
                <a:cs typeface="Open Sans"/>
                <a:sym typeface="Open Sans"/>
              </a:rPr>
              <a:t>Introducing the</a:t>
            </a:r>
            <a:r>
              <a:rPr lang="en" sz="3600" b="1">
                <a:solidFill>
                  <a:srgbClr val="434343"/>
                </a:solidFill>
                <a:latin typeface="Open Sans"/>
                <a:ea typeface="Open Sans"/>
                <a:cs typeface="Open Sans"/>
                <a:sym typeface="Open Sans"/>
              </a:rPr>
              <a:t> </a:t>
            </a:r>
            <a:br>
              <a:rPr lang="en" sz="3600" b="1">
                <a:solidFill>
                  <a:srgbClr val="434343"/>
                </a:solidFill>
                <a:latin typeface="Open Sans"/>
                <a:ea typeface="Open Sans"/>
                <a:cs typeface="Open Sans"/>
                <a:sym typeface="Open Sans"/>
              </a:rPr>
            </a:br>
            <a:r>
              <a:rPr lang="en" sz="4800" b="1">
                <a:solidFill>
                  <a:srgbClr val="434343"/>
                </a:solidFill>
                <a:latin typeface="Open Sans"/>
                <a:ea typeface="Open Sans"/>
                <a:cs typeface="Open Sans"/>
                <a:sym typeface="Open Sans"/>
              </a:rPr>
              <a:t>National</a:t>
            </a:r>
            <a:br>
              <a:rPr lang="en" sz="3600" b="1">
                <a:solidFill>
                  <a:srgbClr val="434343"/>
                </a:solidFill>
                <a:latin typeface="Open Sans"/>
                <a:ea typeface="Open Sans"/>
                <a:cs typeface="Open Sans"/>
                <a:sym typeface="Open Sans"/>
              </a:rPr>
            </a:br>
            <a:r>
              <a:rPr lang="en" sz="4800" b="1">
                <a:solidFill>
                  <a:srgbClr val="434343"/>
                </a:solidFill>
                <a:latin typeface="Open Sans"/>
                <a:ea typeface="Open Sans"/>
                <a:cs typeface="Open Sans"/>
                <a:sym typeface="Open Sans"/>
              </a:rPr>
              <a:t>Competitions</a:t>
            </a:r>
            <a:endParaRPr sz="6400" b="1">
              <a:solidFill>
                <a:srgbClr val="434343"/>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30"/>
          <p:cNvPicPr preferRelativeResize="0"/>
          <p:nvPr/>
        </p:nvPicPr>
        <p:blipFill rotWithShape="1">
          <a:blip r:embed="rId3">
            <a:alphaModFix/>
          </a:blip>
          <a:srcRect t="1383" b="14242"/>
          <a:stretch/>
        </p:blipFill>
        <p:spPr>
          <a:xfrm>
            <a:off x="0" y="0"/>
            <a:ext cx="12194037" cy="6858003"/>
          </a:xfrm>
          <a:prstGeom prst="rect">
            <a:avLst/>
          </a:prstGeom>
          <a:noFill/>
          <a:ln>
            <a:noFill/>
          </a:ln>
        </p:spPr>
      </p:pic>
      <p:pic>
        <p:nvPicPr>
          <p:cNvPr id="163" name="Google Shape;163;p30"/>
          <p:cNvPicPr preferRelativeResize="0"/>
          <p:nvPr/>
        </p:nvPicPr>
        <p:blipFill rotWithShape="1">
          <a:blip r:embed="rId4">
            <a:alphaModFix amt="70000"/>
          </a:blip>
          <a:srcRect t="1530" b="5160"/>
          <a:stretch/>
        </p:blipFill>
        <p:spPr>
          <a:xfrm>
            <a:off x="0" y="0"/>
            <a:ext cx="12192000" cy="6858000"/>
          </a:xfrm>
          <a:prstGeom prst="rect">
            <a:avLst/>
          </a:prstGeom>
          <a:noFill/>
          <a:ln>
            <a:noFill/>
          </a:ln>
        </p:spPr>
      </p:pic>
      <p:sp>
        <p:nvSpPr>
          <p:cNvPr id="164" name="Google Shape;164;p30"/>
          <p:cNvSpPr/>
          <p:nvPr/>
        </p:nvSpPr>
        <p:spPr>
          <a:xfrm>
            <a:off x="790800" y="818433"/>
            <a:ext cx="10610400" cy="5428000"/>
          </a:xfrm>
          <a:prstGeom prst="rect">
            <a:avLst/>
          </a:prstGeom>
          <a:solidFill>
            <a:srgbClr val="FFFFFF">
              <a:alpha val="53690"/>
            </a:srgbClr>
          </a:solidFill>
          <a:ln>
            <a:noFill/>
          </a:ln>
          <a:effectLst>
            <a:outerShdw dist="19050" dir="5400000" algn="bl" rotWithShape="0">
              <a:schemeClr val="accent2">
                <a:alpha val="24000"/>
              </a:schemeClr>
            </a:outerShdw>
          </a:effectLst>
        </p:spPr>
        <p:txBody>
          <a:bodyPr spcFirstLastPara="1" wrap="square" lIns="91433" tIns="45700" rIns="91433" bIns="45700" anchor="ctr" anchorCtr="0">
            <a:noAutofit/>
          </a:bodyPr>
          <a:lstStyle/>
          <a:p>
            <a:pPr>
              <a:lnSpc>
                <a:spcPct val="115000"/>
              </a:lnSpc>
              <a:buClr>
                <a:srgbClr val="000000"/>
              </a:buClr>
              <a:buSzPts val="800"/>
            </a:pPr>
            <a:endParaRPr sz="3067" b="1">
              <a:solidFill>
                <a:srgbClr val="FFFFFF"/>
              </a:solidFill>
              <a:latin typeface="Calibri"/>
              <a:ea typeface="Calibri"/>
              <a:cs typeface="Calibri"/>
              <a:sym typeface="Calibri"/>
            </a:endParaRPr>
          </a:p>
        </p:txBody>
      </p:sp>
      <p:sp>
        <p:nvSpPr>
          <p:cNvPr id="165" name="Google Shape;165;p30"/>
          <p:cNvSpPr/>
          <p:nvPr/>
        </p:nvSpPr>
        <p:spPr>
          <a:xfrm>
            <a:off x="524300" y="2185500"/>
            <a:ext cx="6650400" cy="3193600"/>
          </a:xfrm>
          <a:prstGeom prst="rect">
            <a:avLst/>
          </a:prstGeom>
          <a:noFill/>
          <a:ln>
            <a:noFill/>
          </a:ln>
        </p:spPr>
        <p:txBody>
          <a:bodyPr spcFirstLastPara="1" wrap="square" lIns="91433" tIns="45700" rIns="91433" bIns="45700" anchor="ctr" anchorCtr="0">
            <a:noAutofit/>
          </a:bodyPr>
          <a:lstStyle/>
          <a:p>
            <a:pPr>
              <a:lnSpc>
                <a:spcPct val="115000"/>
              </a:lnSpc>
              <a:buClr>
                <a:schemeClr val="dk1"/>
              </a:buClr>
              <a:buSzPts val="800"/>
            </a:pPr>
            <a:endParaRPr sz="3067" b="1">
              <a:solidFill>
                <a:srgbClr val="FFFFFF"/>
              </a:solidFill>
              <a:latin typeface="Calibri"/>
              <a:ea typeface="Calibri"/>
              <a:cs typeface="Calibri"/>
              <a:sym typeface="Calibri"/>
            </a:endParaRPr>
          </a:p>
        </p:txBody>
      </p:sp>
      <p:sp>
        <p:nvSpPr>
          <p:cNvPr id="166" name="Google Shape;166;p30"/>
          <p:cNvSpPr txBox="1"/>
          <p:nvPr/>
        </p:nvSpPr>
        <p:spPr>
          <a:xfrm>
            <a:off x="4008617" y="2929133"/>
            <a:ext cx="4000000" cy="4000000"/>
          </a:xfrm>
          <a:prstGeom prst="rect">
            <a:avLst/>
          </a:prstGeom>
          <a:noFill/>
          <a:ln>
            <a:noFill/>
          </a:ln>
        </p:spPr>
        <p:txBody>
          <a:bodyPr spcFirstLastPara="1" wrap="square" lIns="121900" tIns="121900" rIns="121900" bIns="121900" anchor="ctr" anchorCtr="0">
            <a:noAutofit/>
          </a:bodyPr>
          <a:lstStyle/>
          <a:p>
            <a:pPr algn="ctr"/>
            <a:endParaRPr sz="4000" b="1">
              <a:solidFill>
                <a:schemeClr val="lt1"/>
              </a:solidFill>
              <a:latin typeface="Roboto Mono"/>
              <a:ea typeface="Roboto Mono"/>
              <a:cs typeface="Roboto Mono"/>
              <a:sym typeface="Roboto Mono"/>
            </a:endParaRPr>
          </a:p>
        </p:txBody>
      </p:sp>
      <p:sp>
        <p:nvSpPr>
          <p:cNvPr id="167" name="Google Shape;167;p30"/>
          <p:cNvSpPr txBox="1"/>
          <p:nvPr/>
        </p:nvSpPr>
        <p:spPr>
          <a:xfrm>
            <a:off x="1250833" y="1944367"/>
            <a:ext cx="6852800" cy="2328000"/>
          </a:xfrm>
          <a:prstGeom prst="rect">
            <a:avLst/>
          </a:prstGeom>
          <a:noFill/>
          <a:ln>
            <a:noFill/>
          </a:ln>
        </p:spPr>
        <p:txBody>
          <a:bodyPr spcFirstLastPara="1" wrap="square" lIns="121900" tIns="121900" rIns="121900" bIns="121900" anchor="t" anchorCtr="0">
            <a:noAutofit/>
          </a:bodyPr>
          <a:lstStyle/>
          <a:p>
            <a:pPr marL="609585" indent="-491054">
              <a:lnSpc>
                <a:spcPct val="150000"/>
              </a:lnSpc>
              <a:buClr>
                <a:srgbClr val="434343"/>
              </a:buClr>
              <a:buSzPts val="2200"/>
              <a:buFont typeface="Open Sans"/>
              <a:buChar char="●"/>
            </a:pPr>
            <a:r>
              <a:rPr lang="en" sz="2933">
                <a:solidFill>
                  <a:srgbClr val="434343"/>
                </a:solidFill>
                <a:latin typeface="Open Sans"/>
                <a:ea typeface="Open Sans"/>
                <a:cs typeface="Open Sans"/>
                <a:sym typeface="Open Sans"/>
              </a:rPr>
              <a:t>Hand in </a:t>
            </a:r>
            <a:r>
              <a:rPr lang="en" sz="2933" b="1">
                <a:solidFill>
                  <a:srgbClr val="434343"/>
                </a:solidFill>
                <a:latin typeface="Open Sans"/>
                <a:ea typeface="Open Sans"/>
                <a:cs typeface="Open Sans"/>
                <a:sym typeface="Open Sans"/>
              </a:rPr>
              <a:t>Business Plan</a:t>
            </a:r>
            <a:endParaRPr sz="2933">
              <a:solidFill>
                <a:srgbClr val="434343"/>
              </a:solidFill>
              <a:latin typeface="Open Sans"/>
              <a:ea typeface="Open Sans"/>
              <a:cs typeface="Open Sans"/>
              <a:sym typeface="Open Sans"/>
            </a:endParaRPr>
          </a:p>
          <a:p>
            <a:pPr marL="609585" indent="-491054">
              <a:lnSpc>
                <a:spcPct val="150000"/>
              </a:lnSpc>
              <a:buClr>
                <a:srgbClr val="434343"/>
              </a:buClr>
              <a:buSzPts val="2200"/>
              <a:buChar char="●"/>
            </a:pPr>
            <a:r>
              <a:rPr lang="en" sz="2933">
                <a:solidFill>
                  <a:srgbClr val="434343"/>
                </a:solidFill>
                <a:latin typeface="Open Sans"/>
                <a:ea typeface="Open Sans"/>
                <a:cs typeface="Open Sans"/>
                <a:sym typeface="Open Sans"/>
              </a:rPr>
              <a:t>Apply on </a:t>
            </a:r>
            <a:r>
              <a:rPr lang="en" sz="2933" b="1">
                <a:solidFill>
                  <a:srgbClr val="434343"/>
                </a:solidFill>
                <a:latin typeface="Open Sans"/>
                <a:ea typeface="Open Sans"/>
                <a:cs typeface="Open Sans"/>
                <a:sym typeface="Open Sans"/>
              </a:rPr>
              <a:t>venturecup.dk</a:t>
            </a:r>
            <a:endParaRPr sz="2933" b="1">
              <a:solidFill>
                <a:srgbClr val="434343"/>
              </a:solidFill>
              <a:latin typeface="Open Sans"/>
              <a:ea typeface="Open Sans"/>
              <a:cs typeface="Open Sans"/>
              <a:sym typeface="Open Sans"/>
            </a:endParaRPr>
          </a:p>
          <a:p>
            <a:pPr marL="609585" indent="-482588">
              <a:lnSpc>
                <a:spcPct val="150000"/>
              </a:lnSpc>
              <a:buClr>
                <a:srgbClr val="434343"/>
              </a:buClr>
              <a:buSzPts val="2100"/>
              <a:buFont typeface="Open Sans"/>
              <a:buChar char="●"/>
            </a:pPr>
            <a:r>
              <a:rPr lang="en" sz="2800">
                <a:solidFill>
                  <a:srgbClr val="434343"/>
                </a:solidFill>
                <a:latin typeface="Open Sans"/>
                <a:ea typeface="Open Sans"/>
                <a:cs typeface="Open Sans"/>
                <a:sym typeface="Open Sans"/>
              </a:rPr>
              <a:t>Remember the </a:t>
            </a:r>
            <a:r>
              <a:rPr lang="en" sz="2800" b="1">
                <a:solidFill>
                  <a:srgbClr val="434343"/>
                </a:solidFill>
                <a:latin typeface="Open Sans"/>
                <a:ea typeface="Open Sans"/>
                <a:cs typeface="Open Sans"/>
                <a:sym typeface="Open Sans"/>
              </a:rPr>
              <a:t>deadline</a:t>
            </a:r>
            <a:endParaRPr sz="2800" b="1">
              <a:solidFill>
                <a:srgbClr val="434343"/>
              </a:solidFill>
              <a:latin typeface="Open Sans"/>
              <a:ea typeface="Open Sans"/>
              <a:cs typeface="Open Sans"/>
              <a:sym typeface="Open Sans"/>
            </a:endParaRPr>
          </a:p>
          <a:p>
            <a:pPr marL="609585" indent="-482588">
              <a:lnSpc>
                <a:spcPct val="150000"/>
              </a:lnSpc>
              <a:buClr>
                <a:srgbClr val="434343"/>
              </a:buClr>
              <a:buSzPts val="2100"/>
              <a:buFont typeface="Open Sans"/>
              <a:buChar char="●"/>
            </a:pPr>
            <a:r>
              <a:rPr lang="en" sz="2800">
                <a:solidFill>
                  <a:srgbClr val="434343"/>
                </a:solidFill>
                <a:latin typeface="Open Sans"/>
                <a:ea typeface="Open Sans"/>
                <a:cs typeface="Open Sans"/>
                <a:sym typeface="Open Sans"/>
              </a:rPr>
              <a:t>Note the </a:t>
            </a:r>
            <a:r>
              <a:rPr lang="en" sz="2800" b="1">
                <a:solidFill>
                  <a:srgbClr val="434343"/>
                </a:solidFill>
                <a:latin typeface="Open Sans"/>
                <a:ea typeface="Open Sans"/>
                <a:cs typeface="Open Sans"/>
                <a:sym typeface="Open Sans"/>
              </a:rPr>
              <a:t>specific requirements</a:t>
            </a:r>
            <a:r>
              <a:rPr lang="en" sz="2800">
                <a:solidFill>
                  <a:srgbClr val="434343"/>
                </a:solidFill>
                <a:latin typeface="Open Sans"/>
                <a:ea typeface="Open Sans"/>
                <a:cs typeface="Open Sans"/>
                <a:sym typeface="Open Sans"/>
              </a:rPr>
              <a:t> of each competition</a:t>
            </a:r>
            <a:endParaRPr sz="2800" b="1">
              <a:solidFill>
                <a:srgbClr val="434343"/>
              </a:solidFill>
              <a:latin typeface="Open Sans"/>
              <a:ea typeface="Open Sans"/>
              <a:cs typeface="Open Sans"/>
              <a:sym typeface="Open Sans"/>
            </a:endParaRPr>
          </a:p>
          <a:p>
            <a:pPr>
              <a:lnSpc>
                <a:spcPct val="150000"/>
              </a:lnSpc>
            </a:pPr>
            <a:endParaRPr sz="2933">
              <a:latin typeface="Open Sans"/>
              <a:ea typeface="Open Sans"/>
              <a:cs typeface="Open Sans"/>
              <a:sym typeface="Open Sans"/>
            </a:endParaRPr>
          </a:p>
          <a:p>
            <a:pPr>
              <a:lnSpc>
                <a:spcPct val="150000"/>
              </a:lnSpc>
            </a:pPr>
            <a:r>
              <a:rPr lang="en" sz="1600">
                <a:latin typeface="Open Sans"/>
                <a:ea typeface="Open Sans"/>
                <a:cs typeface="Open Sans"/>
                <a:sym typeface="Open Sans"/>
              </a:rPr>
              <a:t> t</a:t>
            </a:r>
            <a:endParaRPr sz="1600">
              <a:latin typeface="Open Sans"/>
              <a:ea typeface="Open Sans"/>
              <a:cs typeface="Open Sans"/>
              <a:sym typeface="Open Sans"/>
            </a:endParaRPr>
          </a:p>
        </p:txBody>
      </p:sp>
      <p:pic>
        <p:nvPicPr>
          <p:cNvPr id="168" name="Google Shape;168;p30" descr="Computer.png"/>
          <p:cNvPicPr preferRelativeResize="0"/>
          <p:nvPr/>
        </p:nvPicPr>
        <p:blipFill>
          <a:blip r:embed="rId5">
            <a:alphaModFix/>
          </a:blip>
          <a:stretch>
            <a:fillRect/>
          </a:stretch>
        </p:blipFill>
        <p:spPr>
          <a:xfrm rot="336387">
            <a:off x="7068325" y="3058527"/>
            <a:ext cx="4577648" cy="3044283"/>
          </a:xfrm>
          <a:prstGeom prst="rect">
            <a:avLst/>
          </a:prstGeom>
          <a:noFill/>
          <a:ln>
            <a:noFill/>
          </a:ln>
        </p:spPr>
      </p:pic>
      <p:sp>
        <p:nvSpPr>
          <p:cNvPr id="169" name="Google Shape;169;p30"/>
          <p:cNvSpPr txBox="1"/>
          <p:nvPr/>
        </p:nvSpPr>
        <p:spPr>
          <a:xfrm>
            <a:off x="1376464" y="1423200"/>
            <a:ext cx="7290400" cy="547600"/>
          </a:xfrm>
          <a:prstGeom prst="rect">
            <a:avLst/>
          </a:prstGeom>
          <a:noFill/>
          <a:ln>
            <a:noFill/>
          </a:ln>
        </p:spPr>
        <p:txBody>
          <a:bodyPr spcFirstLastPara="1" wrap="square" lIns="121900" tIns="60933" rIns="121900" bIns="60933" anchor="t" anchorCtr="0">
            <a:noAutofit/>
          </a:bodyPr>
          <a:lstStyle/>
          <a:p>
            <a:pPr>
              <a:lnSpc>
                <a:spcPct val="150000"/>
              </a:lnSpc>
            </a:pPr>
            <a:r>
              <a:rPr lang="en" sz="3200" b="1">
                <a:solidFill>
                  <a:srgbClr val="434343"/>
                </a:solidFill>
                <a:latin typeface="Open Sans"/>
                <a:ea typeface="Open Sans"/>
                <a:cs typeface="Open Sans"/>
                <a:sym typeface="Open Sans"/>
              </a:rPr>
              <a:t>REQUIREMENTS</a:t>
            </a:r>
            <a:endParaRPr sz="3200" b="1">
              <a:solidFill>
                <a:srgbClr val="434343"/>
              </a:solidFill>
              <a:latin typeface="Open Sans"/>
              <a:ea typeface="Open Sans"/>
              <a:cs typeface="Open Sans"/>
              <a:sym typeface="Open Sans"/>
            </a:endParaRPr>
          </a:p>
        </p:txBody>
      </p:sp>
      <p:sp>
        <p:nvSpPr>
          <p:cNvPr id="170" name="Google Shape;170;p30"/>
          <p:cNvSpPr txBox="1"/>
          <p:nvPr/>
        </p:nvSpPr>
        <p:spPr>
          <a:xfrm>
            <a:off x="894204" y="5126139"/>
            <a:ext cx="5839600" cy="1306400"/>
          </a:xfrm>
          <a:prstGeom prst="rect">
            <a:avLst/>
          </a:prstGeom>
          <a:noFill/>
          <a:ln>
            <a:noFill/>
          </a:ln>
        </p:spPr>
        <p:txBody>
          <a:bodyPr spcFirstLastPara="1" wrap="square" lIns="121900" tIns="121900" rIns="121900" bIns="121900" anchor="t" anchorCtr="0">
            <a:noAutofit/>
          </a:bodyPr>
          <a:lstStyle/>
          <a:p>
            <a:r>
              <a:rPr lang="en" sz="2000" b="1" i="1">
                <a:latin typeface="Open Sans"/>
                <a:ea typeface="Open Sans"/>
                <a:cs typeface="Open Sans"/>
                <a:sym typeface="Open Sans"/>
              </a:rPr>
              <a:t>NOTE THAT</a:t>
            </a:r>
            <a:endParaRPr sz="2000" b="1" i="1">
              <a:latin typeface="Open Sans"/>
              <a:ea typeface="Open Sans"/>
              <a:cs typeface="Open Sans"/>
              <a:sym typeface="Open Sans"/>
            </a:endParaRPr>
          </a:p>
          <a:p>
            <a:r>
              <a:rPr lang="en" sz="2000" i="1">
                <a:solidFill>
                  <a:srgbClr val="444444"/>
                </a:solidFill>
                <a:latin typeface="Open Sans"/>
                <a:ea typeface="Open Sans"/>
                <a:cs typeface="Open Sans"/>
                <a:sym typeface="Open Sans"/>
              </a:rPr>
              <a:t>Members of the jury, mentors, and Venture Cup staff have all signed a Non-Disclosure Agreement (NDA).</a:t>
            </a:r>
            <a:endParaRPr sz="2000" i="1">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a:off x="1524000" y="1122363"/>
            <a:ext cx="9144000" cy="2387600"/>
          </a:xfrm>
          <a:prstGeom prst="rect">
            <a:avLst/>
          </a:prstGeom>
        </p:spPr>
        <p:txBody>
          <a:bodyPr spcFirstLastPara="1" wrap="square" lIns="91433" tIns="91433" rIns="91433" bIns="91433" anchor="b" anchorCtr="0">
            <a:noAutofit/>
          </a:bodyPr>
          <a:lstStyle/>
          <a:p>
            <a:endParaRPr/>
          </a:p>
        </p:txBody>
      </p:sp>
      <p:sp>
        <p:nvSpPr>
          <p:cNvPr id="176" name="Google Shape;176;p31"/>
          <p:cNvSpPr txBox="1">
            <a:spLocks noGrp="1"/>
          </p:cNvSpPr>
          <p:nvPr>
            <p:ph type="subTitle" idx="1"/>
          </p:nvPr>
        </p:nvSpPr>
        <p:spPr>
          <a:xfrm>
            <a:off x="1524000" y="3602037"/>
            <a:ext cx="9144000" cy="1655600"/>
          </a:xfrm>
          <a:prstGeom prst="rect">
            <a:avLst/>
          </a:prstGeom>
        </p:spPr>
        <p:txBody>
          <a:bodyPr spcFirstLastPara="1" wrap="square" lIns="91433" tIns="91433" rIns="91433" bIns="91433" anchor="t" anchorCtr="0">
            <a:noAutofit/>
          </a:bodyPr>
          <a:lstStyle/>
          <a:p>
            <a:pPr>
              <a:spcBef>
                <a:spcPts val="1067"/>
              </a:spcBef>
            </a:pPr>
            <a:endParaRPr/>
          </a:p>
        </p:txBody>
      </p:sp>
      <p:sp>
        <p:nvSpPr>
          <p:cNvPr id="177" name="Google Shape;177;p31"/>
          <p:cNvSpPr txBox="1">
            <a:spLocks noGrp="1"/>
          </p:cNvSpPr>
          <p:nvPr>
            <p:ph type="ctrTitle"/>
          </p:nvPr>
        </p:nvSpPr>
        <p:spPr>
          <a:xfrm>
            <a:off x="1524000" y="1122363"/>
            <a:ext cx="9144000" cy="2387600"/>
          </a:xfrm>
          <a:prstGeom prst="rect">
            <a:avLst/>
          </a:prstGeom>
          <a:noFill/>
          <a:ln>
            <a:noFill/>
          </a:ln>
        </p:spPr>
        <p:txBody>
          <a:bodyPr spcFirstLastPara="1" wrap="square" lIns="91433" tIns="45700" rIns="91433" bIns="45700" anchor="b" anchorCtr="0">
            <a:noAutofit/>
          </a:bodyPr>
          <a:lstStyle/>
          <a:p>
            <a:pPr>
              <a:buSzPts val="4500"/>
            </a:pPr>
            <a:endParaRPr>
              <a:latin typeface="Arial Black"/>
              <a:ea typeface="Arial Black"/>
              <a:cs typeface="Arial Black"/>
              <a:sym typeface="Arial Black"/>
            </a:endParaRPr>
          </a:p>
        </p:txBody>
      </p:sp>
      <p:sp>
        <p:nvSpPr>
          <p:cNvPr id="178" name="Google Shape;178;p31"/>
          <p:cNvSpPr txBox="1">
            <a:spLocks noGrp="1"/>
          </p:cNvSpPr>
          <p:nvPr>
            <p:ph type="subTitle" idx="1"/>
          </p:nvPr>
        </p:nvSpPr>
        <p:spPr>
          <a:xfrm>
            <a:off x="1524000" y="3602037"/>
            <a:ext cx="9144000" cy="1655600"/>
          </a:xfrm>
          <a:prstGeom prst="rect">
            <a:avLst/>
          </a:prstGeom>
          <a:noFill/>
          <a:ln>
            <a:noFill/>
          </a:ln>
        </p:spPr>
        <p:txBody>
          <a:bodyPr spcFirstLastPara="1" wrap="square" lIns="91433" tIns="45700" rIns="91433" bIns="45700" anchor="t" anchorCtr="0">
            <a:noAutofit/>
          </a:bodyPr>
          <a:lstStyle/>
          <a:p>
            <a:pPr>
              <a:spcBef>
                <a:spcPts val="0"/>
              </a:spcBef>
              <a:buSzPts val="1800"/>
            </a:pPr>
            <a:endParaRPr>
              <a:latin typeface="Arial"/>
              <a:ea typeface="Arial"/>
              <a:cs typeface="Arial"/>
              <a:sym typeface="Arial"/>
            </a:endParaRPr>
          </a:p>
        </p:txBody>
      </p:sp>
      <p:pic>
        <p:nvPicPr>
          <p:cNvPr id="179" name="Google Shape;179;p31"/>
          <p:cNvPicPr preferRelativeResize="0"/>
          <p:nvPr/>
        </p:nvPicPr>
        <p:blipFill rotWithShape="1">
          <a:blip r:embed="rId3">
            <a:alphaModFix/>
          </a:blip>
          <a:srcRect t="1383" b="14242"/>
          <a:stretch/>
        </p:blipFill>
        <p:spPr>
          <a:xfrm>
            <a:off x="0" y="1"/>
            <a:ext cx="12191997" cy="6856860"/>
          </a:xfrm>
          <a:prstGeom prst="rect">
            <a:avLst/>
          </a:prstGeom>
          <a:noFill/>
          <a:ln>
            <a:noFill/>
          </a:ln>
        </p:spPr>
      </p:pic>
      <p:pic>
        <p:nvPicPr>
          <p:cNvPr id="180" name="Google Shape;180;p31"/>
          <p:cNvPicPr preferRelativeResize="0"/>
          <p:nvPr/>
        </p:nvPicPr>
        <p:blipFill rotWithShape="1">
          <a:blip r:embed="rId4">
            <a:alphaModFix amt="70000"/>
          </a:blip>
          <a:srcRect t="1530" b="5160"/>
          <a:stretch/>
        </p:blipFill>
        <p:spPr>
          <a:xfrm>
            <a:off x="0" y="-567"/>
            <a:ext cx="12192000" cy="6858000"/>
          </a:xfrm>
          <a:prstGeom prst="rect">
            <a:avLst/>
          </a:prstGeom>
          <a:noFill/>
          <a:ln>
            <a:noFill/>
          </a:ln>
        </p:spPr>
      </p:pic>
      <p:sp>
        <p:nvSpPr>
          <p:cNvPr id="181" name="Google Shape;181;p31"/>
          <p:cNvSpPr txBox="1"/>
          <p:nvPr/>
        </p:nvSpPr>
        <p:spPr>
          <a:xfrm>
            <a:off x="4008617" y="2929133"/>
            <a:ext cx="4000000" cy="4000000"/>
          </a:xfrm>
          <a:prstGeom prst="rect">
            <a:avLst/>
          </a:prstGeom>
          <a:noFill/>
          <a:ln>
            <a:noFill/>
          </a:ln>
        </p:spPr>
        <p:txBody>
          <a:bodyPr spcFirstLastPara="1" wrap="square" lIns="121900" tIns="121900" rIns="121900" bIns="121900" anchor="ctr" anchorCtr="0">
            <a:noAutofit/>
          </a:bodyPr>
          <a:lstStyle/>
          <a:p>
            <a:pPr algn="ctr"/>
            <a:endParaRPr sz="4000" b="1">
              <a:solidFill>
                <a:schemeClr val="lt1"/>
              </a:solidFill>
              <a:latin typeface="Roboto Mono"/>
              <a:ea typeface="Roboto Mono"/>
              <a:cs typeface="Roboto Mono"/>
              <a:sym typeface="Roboto Mono"/>
            </a:endParaRPr>
          </a:p>
        </p:txBody>
      </p:sp>
      <p:sp>
        <p:nvSpPr>
          <p:cNvPr id="182" name="Google Shape;182;p31"/>
          <p:cNvSpPr/>
          <p:nvPr/>
        </p:nvSpPr>
        <p:spPr>
          <a:xfrm>
            <a:off x="301433" y="1022533"/>
            <a:ext cx="8754000" cy="5377200"/>
          </a:xfrm>
          <a:prstGeom prst="rect">
            <a:avLst/>
          </a:prstGeom>
          <a:solidFill>
            <a:srgbClr val="FFFFFF">
              <a:alpha val="53690"/>
            </a:srgbClr>
          </a:solidFill>
          <a:ln>
            <a:noFill/>
          </a:ln>
        </p:spPr>
        <p:txBody>
          <a:bodyPr spcFirstLastPara="1" wrap="square" lIns="91433" tIns="45700" rIns="91433" bIns="45700" anchor="ctr" anchorCtr="0">
            <a:noAutofit/>
          </a:bodyPr>
          <a:lstStyle/>
          <a:p>
            <a:pPr>
              <a:lnSpc>
                <a:spcPct val="115000"/>
              </a:lnSpc>
              <a:buClr>
                <a:schemeClr val="dk1"/>
              </a:buClr>
              <a:buSzPts val="800"/>
            </a:pPr>
            <a:endParaRPr sz="3067" b="1">
              <a:solidFill>
                <a:srgbClr val="FFFFFF"/>
              </a:solidFill>
              <a:latin typeface="Calibri"/>
              <a:ea typeface="Calibri"/>
              <a:cs typeface="Calibri"/>
              <a:sym typeface="Calibri"/>
            </a:endParaRPr>
          </a:p>
        </p:txBody>
      </p:sp>
      <p:sp>
        <p:nvSpPr>
          <p:cNvPr id="183" name="Google Shape;183;p31"/>
          <p:cNvSpPr txBox="1"/>
          <p:nvPr/>
        </p:nvSpPr>
        <p:spPr>
          <a:xfrm>
            <a:off x="569967" y="1462269"/>
            <a:ext cx="9314000" cy="4363600"/>
          </a:xfrm>
          <a:prstGeom prst="rect">
            <a:avLst/>
          </a:prstGeom>
          <a:noFill/>
          <a:ln>
            <a:noFill/>
          </a:ln>
        </p:spPr>
        <p:txBody>
          <a:bodyPr spcFirstLastPara="1" wrap="square" lIns="121900" tIns="121900" rIns="121900" bIns="121900" anchor="t" anchorCtr="0">
            <a:noAutofit/>
          </a:bodyPr>
          <a:lstStyle/>
          <a:p>
            <a:pPr>
              <a:lnSpc>
                <a:spcPct val="150000"/>
              </a:lnSpc>
            </a:pPr>
            <a:r>
              <a:rPr lang="en" sz="3200" b="1">
                <a:solidFill>
                  <a:srgbClr val="434343"/>
                </a:solidFill>
                <a:latin typeface="Open Sans"/>
                <a:ea typeface="Open Sans"/>
                <a:cs typeface="Open Sans"/>
                <a:sym typeface="Open Sans"/>
              </a:rPr>
              <a:t>WHY PARTICIPATE?</a:t>
            </a:r>
            <a:endParaRPr sz="3200" b="1">
              <a:solidFill>
                <a:srgbClr val="434343"/>
              </a:solidFill>
              <a:latin typeface="Open Sans"/>
              <a:ea typeface="Open Sans"/>
              <a:cs typeface="Open Sans"/>
              <a:sym typeface="Open Sans"/>
            </a:endParaRPr>
          </a:p>
          <a:p>
            <a:pPr marL="609585" indent="-507987">
              <a:lnSpc>
                <a:spcPct val="150000"/>
              </a:lnSpc>
              <a:buClr>
                <a:srgbClr val="434343"/>
              </a:buClr>
              <a:buSzPts val="2400"/>
              <a:buFont typeface="Open Sans"/>
              <a:buChar char="●"/>
            </a:pPr>
            <a:r>
              <a:rPr lang="en" sz="3200">
                <a:solidFill>
                  <a:srgbClr val="434343"/>
                </a:solidFill>
                <a:latin typeface="Open Sans"/>
                <a:ea typeface="Open Sans"/>
                <a:cs typeface="Open Sans"/>
                <a:sym typeface="Open Sans"/>
              </a:rPr>
              <a:t>Cash prizes</a:t>
            </a:r>
            <a:endParaRPr sz="3200">
              <a:solidFill>
                <a:srgbClr val="434343"/>
              </a:solidFill>
              <a:latin typeface="Open Sans"/>
              <a:ea typeface="Open Sans"/>
              <a:cs typeface="Open Sans"/>
              <a:sym typeface="Open Sans"/>
            </a:endParaRPr>
          </a:p>
          <a:p>
            <a:pPr marL="609585" indent="-507987">
              <a:lnSpc>
                <a:spcPct val="150000"/>
              </a:lnSpc>
              <a:buClr>
                <a:srgbClr val="434343"/>
              </a:buClr>
              <a:buSzPts val="2400"/>
              <a:buFont typeface="Open Sans"/>
              <a:buChar char="●"/>
            </a:pPr>
            <a:r>
              <a:rPr lang="en" sz="3200">
                <a:solidFill>
                  <a:srgbClr val="434343"/>
                </a:solidFill>
                <a:latin typeface="Open Sans"/>
                <a:ea typeface="Open Sans"/>
                <a:cs typeface="Open Sans"/>
                <a:sym typeface="Open Sans"/>
              </a:rPr>
              <a:t>Feedback on business plan</a:t>
            </a:r>
            <a:endParaRPr sz="3200">
              <a:solidFill>
                <a:srgbClr val="434343"/>
              </a:solidFill>
              <a:latin typeface="Open Sans"/>
              <a:ea typeface="Open Sans"/>
              <a:cs typeface="Open Sans"/>
              <a:sym typeface="Open Sans"/>
            </a:endParaRPr>
          </a:p>
          <a:p>
            <a:pPr marL="609585" indent="-507987">
              <a:lnSpc>
                <a:spcPct val="150000"/>
              </a:lnSpc>
              <a:buClr>
                <a:srgbClr val="434343"/>
              </a:buClr>
              <a:buSzPts val="2400"/>
              <a:buFont typeface="Open Sans"/>
              <a:buChar char="●"/>
            </a:pPr>
            <a:r>
              <a:rPr lang="en" sz="3200">
                <a:solidFill>
                  <a:srgbClr val="434343"/>
                </a:solidFill>
                <a:latin typeface="Open Sans"/>
                <a:ea typeface="Open Sans"/>
                <a:cs typeface="Open Sans"/>
                <a:sym typeface="Open Sans"/>
              </a:rPr>
              <a:t>Networking</a:t>
            </a:r>
            <a:endParaRPr sz="3200">
              <a:solidFill>
                <a:srgbClr val="434343"/>
              </a:solidFill>
              <a:latin typeface="Open Sans"/>
              <a:ea typeface="Open Sans"/>
              <a:cs typeface="Open Sans"/>
              <a:sym typeface="Open Sans"/>
            </a:endParaRPr>
          </a:p>
          <a:p>
            <a:pPr marL="609585" indent="-507987">
              <a:lnSpc>
                <a:spcPct val="150000"/>
              </a:lnSpc>
              <a:buClr>
                <a:srgbClr val="434343"/>
              </a:buClr>
              <a:buSzPts val="2400"/>
              <a:buFont typeface="Open Sans"/>
              <a:buChar char="●"/>
            </a:pPr>
            <a:r>
              <a:rPr lang="en" sz="3200">
                <a:solidFill>
                  <a:srgbClr val="434343"/>
                </a:solidFill>
                <a:latin typeface="Open Sans"/>
                <a:ea typeface="Open Sans"/>
                <a:cs typeface="Open Sans"/>
                <a:sym typeface="Open Sans"/>
              </a:rPr>
              <a:t>Get training</a:t>
            </a:r>
            <a:endParaRPr sz="3200">
              <a:solidFill>
                <a:srgbClr val="434343"/>
              </a:solidFill>
              <a:latin typeface="Open Sans"/>
              <a:ea typeface="Open Sans"/>
              <a:cs typeface="Open Sans"/>
              <a:sym typeface="Open Sans"/>
            </a:endParaRPr>
          </a:p>
          <a:p>
            <a:pPr marL="609585" indent="-507987">
              <a:lnSpc>
                <a:spcPct val="150000"/>
              </a:lnSpc>
              <a:buClr>
                <a:srgbClr val="434343"/>
              </a:buClr>
              <a:buSzPts val="2400"/>
              <a:buFont typeface="Open Sans"/>
              <a:buChar char="●"/>
            </a:pPr>
            <a:r>
              <a:rPr lang="en" sz="3200">
                <a:solidFill>
                  <a:srgbClr val="434343"/>
                </a:solidFill>
                <a:latin typeface="Open Sans"/>
                <a:ea typeface="Open Sans"/>
                <a:cs typeface="Open Sans"/>
                <a:sym typeface="Open Sans"/>
              </a:rPr>
              <a:t>Meet experts </a:t>
            </a:r>
            <a:endParaRPr sz="3200">
              <a:latin typeface="Open Sans"/>
              <a:ea typeface="Open Sans"/>
              <a:cs typeface="Open Sans"/>
              <a:sym typeface="Open Sans"/>
            </a:endParaRPr>
          </a:p>
        </p:txBody>
      </p:sp>
      <p:pic>
        <p:nvPicPr>
          <p:cNvPr id="184" name="Google Shape;184;p31" descr="Prizes.png"/>
          <p:cNvPicPr preferRelativeResize="0"/>
          <p:nvPr/>
        </p:nvPicPr>
        <p:blipFill rotWithShape="1">
          <a:blip r:embed="rId5">
            <a:alphaModFix/>
          </a:blip>
          <a:srcRect l="-1490" t="10927" r="1489" b="6666"/>
          <a:stretch/>
        </p:blipFill>
        <p:spPr>
          <a:xfrm flipH="1">
            <a:off x="5813867" y="1562133"/>
            <a:ext cx="6586699" cy="4946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2"/>
          <p:cNvSpPr txBox="1">
            <a:spLocks noGrp="1"/>
          </p:cNvSpPr>
          <p:nvPr>
            <p:ph type="title"/>
          </p:nvPr>
        </p:nvSpPr>
        <p:spPr>
          <a:xfrm>
            <a:off x="838200" y="365125"/>
            <a:ext cx="10515600" cy="1325600"/>
          </a:xfrm>
          <a:prstGeom prst="rect">
            <a:avLst/>
          </a:prstGeom>
          <a:noFill/>
          <a:ln>
            <a:noFill/>
          </a:ln>
        </p:spPr>
        <p:txBody>
          <a:bodyPr spcFirstLastPara="1" wrap="square" lIns="91433" tIns="45700" rIns="91433" bIns="45700" anchor="t" anchorCtr="0">
            <a:noAutofit/>
          </a:bodyPr>
          <a:lstStyle/>
          <a:p>
            <a:pPr algn="l">
              <a:buSzPts val="3300"/>
            </a:pPr>
            <a:endParaRPr>
              <a:latin typeface="Arial Black"/>
              <a:ea typeface="Arial Black"/>
              <a:cs typeface="Arial Black"/>
              <a:sym typeface="Arial Black"/>
            </a:endParaRPr>
          </a:p>
        </p:txBody>
      </p:sp>
      <p:pic>
        <p:nvPicPr>
          <p:cNvPr id="190" name="Google Shape;190;p32"/>
          <p:cNvPicPr preferRelativeResize="0">
            <a:picLocks noGrp="1"/>
          </p:cNvPicPr>
          <p:nvPr>
            <p:ph type="body" idx="1"/>
          </p:nvPr>
        </p:nvPicPr>
        <p:blipFill rotWithShape="1">
          <a:blip r:embed="rId3">
            <a:alphaModFix/>
          </a:blip>
          <a:srcRect t="7813" b="7813"/>
          <a:stretch/>
        </p:blipFill>
        <p:spPr>
          <a:xfrm>
            <a:off x="0" y="0"/>
            <a:ext cx="12192000" cy="6858000"/>
          </a:xfrm>
          <a:prstGeom prst="rect">
            <a:avLst/>
          </a:prstGeom>
          <a:noFill/>
          <a:ln>
            <a:noFill/>
          </a:ln>
        </p:spPr>
      </p:pic>
      <p:pic>
        <p:nvPicPr>
          <p:cNvPr id="191" name="Google Shape;191;p32"/>
          <p:cNvPicPr preferRelativeResize="0"/>
          <p:nvPr/>
        </p:nvPicPr>
        <p:blipFill rotWithShape="1">
          <a:blip r:embed="rId4">
            <a:alphaModFix amt="70000"/>
          </a:blip>
          <a:srcRect t="1530" b="5160"/>
          <a:stretch/>
        </p:blipFill>
        <p:spPr>
          <a:xfrm>
            <a:off x="0" y="0"/>
            <a:ext cx="12192000" cy="6858000"/>
          </a:xfrm>
          <a:prstGeom prst="rect">
            <a:avLst/>
          </a:prstGeom>
          <a:noFill/>
          <a:ln>
            <a:noFill/>
          </a:ln>
        </p:spPr>
      </p:pic>
      <p:sp>
        <p:nvSpPr>
          <p:cNvPr id="192" name="Google Shape;192;p32"/>
          <p:cNvSpPr/>
          <p:nvPr/>
        </p:nvSpPr>
        <p:spPr>
          <a:xfrm>
            <a:off x="790800" y="818433"/>
            <a:ext cx="10610400" cy="5428000"/>
          </a:xfrm>
          <a:prstGeom prst="rect">
            <a:avLst/>
          </a:prstGeom>
          <a:solidFill>
            <a:srgbClr val="FFFFFF">
              <a:alpha val="53690"/>
            </a:srgbClr>
          </a:solidFill>
          <a:ln>
            <a:noFill/>
          </a:ln>
          <a:effectLst>
            <a:outerShdw dist="19050" dir="5400000" algn="bl" rotWithShape="0">
              <a:schemeClr val="accent2">
                <a:alpha val="24000"/>
              </a:schemeClr>
            </a:outerShdw>
          </a:effectLst>
        </p:spPr>
        <p:txBody>
          <a:bodyPr spcFirstLastPara="1" wrap="square" lIns="91433" tIns="45700" rIns="91433" bIns="45700" anchor="ctr" anchorCtr="0">
            <a:noAutofit/>
          </a:bodyPr>
          <a:lstStyle/>
          <a:p>
            <a:pPr>
              <a:lnSpc>
                <a:spcPct val="115000"/>
              </a:lnSpc>
              <a:buClr>
                <a:srgbClr val="000000"/>
              </a:buClr>
              <a:buSzPts val="800"/>
            </a:pPr>
            <a:endParaRPr sz="3067" b="1">
              <a:solidFill>
                <a:srgbClr val="FFFFFF"/>
              </a:solidFill>
              <a:latin typeface="Calibri"/>
              <a:ea typeface="Calibri"/>
              <a:cs typeface="Calibri"/>
              <a:sym typeface="Calibri"/>
            </a:endParaRPr>
          </a:p>
        </p:txBody>
      </p:sp>
      <p:sp>
        <p:nvSpPr>
          <p:cNvPr id="193" name="Google Shape;193;p32"/>
          <p:cNvSpPr txBox="1"/>
          <p:nvPr/>
        </p:nvSpPr>
        <p:spPr>
          <a:xfrm>
            <a:off x="1376467" y="1336000"/>
            <a:ext cx="9549200" cy="547600"/>
          </a:xfrm>
          <a:prstGeom prst="rect">
            <a:avLst/>
          </a:prstGeom>
          <a:noFill/>
          <a:ln>
            <a:noFill/>
          </a:ln>
        </p:spPr>
        <p:txBody>
          <a:bodyPr spcFirstLastPara="1" wrap="square" lIns="121900" tIns="60933" rIns="121900" bIns="60933" anchor="t" anchorCtr="0">
            <a:noAutofit/>
          </a:bodyPr>
          <a:lstStyle/>
          <a:p>
            <a:pPr>
              <a:lnSpc>
                <a:spcPct val="150000"/>
              </a:lnSpc>
            </a:pPr>
            <a:r>
              <a:rPr lang="en" sz="3200" b="1">
                <a:solidFill>
                  <a:srgbClr val="434343"/>
                </a:solidFill>
                <a:latin typeface="Open Sans"/>
                <a:ea typeface="Open Sans"/>
                <a:cs typeface="Open Sans"/>
                <a:sym typeface="Open Sans"/>
              </a:rPr>
              <a:t>A BIT ABOUT RULEs</a:t>
            </a:r>
            <a:endParaRPr sz="3200" b="1">
              <a:solidFill>
                <a:srgbClr val="FF0000"/>
              </a:solidFill>
              <a:latin typeface="Open Sans"/>
              <a:ea typeface="Open Sans"/>
              <a:cs typeface="Open Sans"/>
              <a:sym typeface="Open Sans"/>
            </a:endParaRPr>
          </a:p>
        </p:txBody>
      </p:sp>
      <p:sp>
        <p:nvSpPr>
          <p:cNvPr id="194" name="Google Shape;194;p32"/>
          <p:cNvSpPr txBox="1"/>
          <p:nvPr/>
        </p:nvSpPr>
        <p:spPr>
          <a:xfrm>
            <a:off x="1250833" y="2057717"/>
            <a:ext cx="8620000" cy="3833200"/>
          </a:xfrm>
          <a:prstGeom prst="rect">
            <a:avLst/>
          </a:prstGeom>
          <a:noFill/>
          <a:ln>
            <a:noFill/>
          </a:ln>
        </p:spPr>
        <p:txBody>
          <a:bodyPr spcFirstLastPara="1" wrap="square" lIns="121900" tIns="60933" rIns="121900" bIns="60933" anchor="t" anchorCtr="0">
            <a:noAutofit/>
          </a:bodyPr>
          <a:lstStyle/>
          <a:p>
            <a:pPr marL="609585" indent="-457189">
              <a:lnSpc>
                <a:spcPct val="150000"/>
              </a:lnSpc>
              <a:buClr>
                <a:srgbClr val="434343"/>
              </a:buClr>
              <a:buSzPts val="1800"/>
              <a:buFont typeface="Open Sans"/>
              <a:buChar char="●"/>
            </a:pPr>
            <a:r>
              <a:rPr lang="en" sz="2400">
                <a:solidFill>
                  <a:srgbClr val="434343"/>
                </a:solidFill>
                <a:latin typeface="Open Sans"/>
                <a:ea typeface="Open Sans"/>
                <a:cs typeface="Open Sans"/>
                <a:sym typeface="Open Sans"/>
              </a:rPr>
              <a:t>Idea must be your own</a:t>
            </a:r>
            <a:endParaRPr sz="2400">
              <a:solidFill>
                <a:srgbClr val="434343"/>
              </a:solidFill>
              <a:latin typeface="Open Sans"/>
              <a:ea typeface="Open Sans"/>
              <a:cs typeface="Open Sans"/>
              <a:sym typeface="Open Sans"/>
            </a:endParaRPr>
          </a:p>
          <a:p>
            <a:pPr marL="609585" indent="-457189">
              <a:lnSpc>
                <a:spcPct val="150000"/>
              </a:lnSpc>
              <a:buClr>
                <a:srgbClr val="434343"/>
              </a:buClr>
              <a:buSzPts val="1800"/>
              <a:buFont typeface="Open Sans"/>
              <a:buChar char="●"/>
            </a:pPr>
            <a:r>
              <a:rPr lang="en" sz="2400">
                <a:solidFill>
                  <a:srgbClr val="434343"/>
                </a:solidFill>
                <a:latin typeface="Open Sans"/>
                <a:ea typeface="Open Sans"/>
                <a:cs typeface="Open Sans"/>
                <a:sym typeface="Open Sans"/>
              </a:rPr>
              <a:t>Are you working with a patent that is not yours?</a:t>
            </a:r>
            <a:endParaRPr sz="2400">
              <a:solidFill>
                <a:srgbClr val="434343"/>
              </a:solidFill>
              <a:latin typeface="Open Sans"/>
              <a:ea typeface="Open Sans"/>
              <a:cs typeface="Open Sans"/>
              <a:sym typeface="Open Sans"/>
            </a:endParaRPr>
          </a:p>
          <a:p>
            <a:pPr marL="1219170" lvl="1" indent="-457189">
              <a:lnSpc>
                <a:spcPct val="150000"/>
              </a:lnSpc>
              <a:buClr>
                <a:srgbClr val="434343"/>
              </a:buClr>
              <a:buSzPts val="1800"/>
              <a:buFont typeface="Open Sans"/>
              <a:buChar char="○"/>
            </a:pPr>
            <a:r>
              <a:rPr lang="en" sz="2400">
                <a:solidFill>
                  <a:srgbClr val="434343"/>
                </a:solidFill>
                <a:latin typeface="Open Sans"/>
                <a:ea typeface="Open Sans"/>
                <a:cs typeface="Open Sans"/>
                <a:sym typeface="Open Sans"/>
              </a:rPr>
              <a:t>Explain it, e.g. licensing rights</a:t>
            </a:r>
            <a:endParaRPr sz="2400">
              <a:solidFill>
                <a:srgbClr val="434343"/>
              </a:solidFill>
              <a:latin typeface="Open Sans"/>
              <a:ea typeface="Open Sans"/>
              <a:cs typeface="Open Sans"/>
              <a:sym typeface="Open Sans"/>
            </a:endParaRPr>
          </a:p>
          <a:p>
            <a:pPr marL="609585" indent="-457189">
              <a:lnSpc>
                <a:spcPct val="150000"/>
              </a:lnSpc>
              <a:buClr>
                <a:srgbClr val="434343"/>
              </a:buClr>
              <a:buSzPts val="1800"/>
              <a:buFont typeface="Open Sans"/>
              <a:buChar char="●"/>
            </a:pPr>
            <a:r>
              <a:rPr lang="en" sz="2400">
                <a:solidFill>
                  <a:srgbClr val="434343"/>
                </a:solidFill>
                <a:latin typeface="Open Sans"/>
                <a:ea typeface="Open Sans"/>
                <a:cs typeface="Open Sans"/>
                <a:sym typeface="Open Sans"/>
              </a:rPr>
              <a:t>You can submit more than one idea.</a:t>
            </a:r>
            <a:endParaRPr sz="2400">
              <a:solidFill>
                <a:srgbClr val="434343"/>
              </a:solidFill>
              <a:latin typeface="Open Sans"/>
              <a:ea typeface="Open Sans"/>
              <a:cs typeface="Open Sans"/>
              <a:sym typeface="Open Sans"/>
            </a:endParaRPr>
          </a:p>
          <a:p>
            <a:pPr marL="609585" indent="-457189">
              <a:lnSpc>
                <a:spcPct val="150000"/>
              </a:lnSpc>
              <a:buClr>
                <a:srgbClr val="434343"/>
              </a:buClr>
              <a:buSzPts val="1800"/>
              <a:buFont typeface="Open Sans"/>
              <a:buChar char="●"/>
            </a:pPr>
            <a:r>
              <a:rPr lang="en" sz="2400">
                <a:solidFill>
                  <a:srgbClr val="434343"/>
                </a:solidFill>
                <a:latin typeface="Open Sans"/>
                <a:ea typeface="Open Sans"/>
                <a:cs typeface="Open Sans"/>
                <a:sym typeface="Open Sans"/>
              </a:rPr>
              <a:t>You can participate again</a:t>
            </a:r>
            <a:endParaRPr sz="2400">
              <a:solidFill>
                <a:srgbClr val="434343"/>
              </a:solidFill>
              <a:latin typeface="Open Sans"/>
              <a:ea typeface="Open Sans"/>
              <a:cs typeface="Open Sans"/>
              <a:sym typeface="Open Sans"/>
            </a:endParaRPr>
          </a:p>
          <a:p>
            <a:pPr marL="1219170" lvl="1" indent="-457189">
              <a:lnSpc>
                <a:spcPct val="150000"/>
              </a:lnSpc>
              <a:buClr>
                <a:srgbClr val="434343"/>
              </a:buClr>
              <a:buSzPts val="1800"/>
              <a:buFont typeface="Open Sans"/>
              <a:buChar char="○"/>
            </a:pPr>
            <a:r>
              <a:rPr lang="en" sz="2400">
                <a:solidFill>
                  <a:srgbClr val="434343"/>
                </a:solidFill>
                <a:latin typeface="Open Sans"/>
                <a:ea typeface="Open Sans"/>
                <a:cs typeface="Open Sans"/>
                <a:sym typeface="Open Sans"/>
              </a:rPr>
              <a:t>If your business idea has been considerably developed since you last participated</a:t>
            </a:r>
            <a:endParaRPr sz="2400">
              <a:solidFill>
                <a:srgbClr val="434343"/>
              </a:solidFill>
              <a:latin typeface="Open Sans"/>
              <a:ea typeface="Open Sans"/>
              <a:cs typeface="Open Sans"/>
              <a:sym typeface="Open Sans"/>
            </a:endParaRPr>
          </a:p>
        </p:txBody>
      </p:sp>
      <p:pic>
        <p:nvPicPr>
          <p:cNvPr id="195" name="Google Shape;195;p32" descr="Computer.png"/>
          <p:cNvPicPr preferRelativeResize="0"/>
          <p:nvPr/>
        </p:nvPicPr>
        <p:blipFill rotWithShape="1">
          <a:blip r:embed="rId5">
            <a:alphaModFix/>
          </a:blip>
          <a:srcRect t="56542" r="64911"/>
          <a:stretch/>
        </p:blipFill>
        <p:spPr>
          <a:xfrm rot="2487372">
            <a:off x="8770147" y="3757812"/>
            <a:ext cx="2553208" cy="210294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33"/>
          <p:cNvPicPr preferRelativeResize="0"/>
          <p:nvPr/>
        </p:nvPicPr>
        <p:blipFill rotWithShape="1">
          <a:blip r:embed="rId3">
            <a:alphaModFix/>
          </a:blip>
          <a:srcRect t="1383" b="14242"/>
          <a:stretch/>
        </p:blipFill>
        <p:spPr>
          <a:xfrm>
            <a:off x="-15" y="568"/>
            <a:ext cx="12192036" cy="6856865"/>
          </a:xfrm>
          <a:prstGeom prst="rect">
            <a:avLst/>
          </a:prstGeom>
          <a:noFill/>
          <a:ln>
            <a:noFill/>
          </a:ln>
        </p:spPr>
      </p:pic>
      <p:pic>
        <p:nvPicPr>
          <p:cNvPr id="201" name="Google Shape;201;p33"/>
          <p:cNvPicPr preferRelativeResize="0"/>
          <p:nvPr/>
        </p:nvPicPr>
        <p:blipFill rotWithShape="1">
          <a:blip r:embed="rId4">
            <a:alphaModFix amt="70000"/>
          </a:blip>
          <a:srcRect t="1530" b="5160"/>
          <a:stretch/>
        </p:blipFill>
        <p:spPr>
          <a:xfrm>
            <a:off x="0" y="0"/>
            <a:ext cx="12192000" cy="6858000"/>
          </a:xfrm>
          <a:prstGeom prst="rect">
            <a:avLst/>
          </a:prstGeom>
          <a:noFill/>
          <a:ln>
            <a:noFill/>
          </a:ln>
        </p:spPr>
      </p:pic>
      <p:pic>
        <p:nvPicPr>
          <p:cNvPr id="202" name="Google Shape;202;p33"/>
          <p:cNvPicPr preferRelativeResize="0"/>
          <p:nvPr/>
        </p:nvPicPr>
        <p:blipFill rotWithShape="1">
          <a:blip r:embed="rId5">
            <a:alphaModFix/>
          </a:blip>
          <a:srcRect/>
          <a:stretch/>
        </p:blipFill>
        <p:spPr>
          <a:xfrm>
            <a:off x="7260837" y="439869"/>
            <a:ext cx="4340568" cy="940400"/>
          </a:xfrm>
          <a:prstGeom prst="rect">
            <a:avLst/>
          </a:prstGeom>
          <a:noFill/>
          <a:ln>
            <a:noFill/>
          </a:ln>
        </p:spPr>
      </p:pic>
      <p:sp>
        <p:nvSpPr>
          <p:cNvPr id="203" name="Google Shape;203;p33"/>
          <p:cNvSpPr/>
          <p:nvPr/>
        </p:nvSpPr>
        <p:spPr>
          <a:xfrm>
            <a:off x="590600" y="1814367"/>
            <a:ext cx="11010800" cy="4431200"/>
          </a:xfrm>
          <a:prstGeom prst="rect">
            <a:avLst/>
          </a:prstGeom>
          <a:solidFill>
            <a:srgbClr val="FFFFFF">
              <a:alpha val="53690"/>
            </a:srgbClr>
          </a:solidFill>
          <a:ln>
            <a:noFill/>
          </a:ln>
          <a:effectLst>
            <a:outerShdw dist="19050" dir="5400000" algn="bl" rotWithShape="0">
              <a:schemeClr val="accent2">
                <a:alpha val="24000"/>
              </a:schemeClr>
            </a:outerShdw>
          </a:effectLst>
        </p:spPr>
        <p:txBody>
          <a:bodyPr spcFirstLastPara="1" wrap="square" lIns="91433" tIns="45700" rIns="91433" bIns="45700" anchor="ctr" anchorCtr="0">
            <a:noAutofit/>
          </a:bodyPr>
          <a:lstStyle/>
          <a:p>
            <a:pPr>
              <a:lnSpc>
                <a:spcPct val="115000"/>
              </a:lnSpc>
              <a:buClr>
                <a:srgbClr val="000000"/>
              </a:buClr>
              <a:buSzPts val="800"/>
            </a:pPr>
            <a:endParaRPr sz="3067" b="1">
              <a:solidFill>
                <a:srgbClr val="FFFFFF"/>
              </a:solidFill>
              <a:latin typeface="Calibri"/>
              <a:ea typeface="Calibri"/>
              <a:cs typeface="Calibri"/>
              <a:sym typeface="Calibri"/>
            </a:endParaRPr>
          </a:p>
        </p:txBody>
      </p:sp>
      <p:sp>
        <p:nvSpPr>
          <p:cNvPr id="204" name="Google Shape;204;p33"/>
          <p:cNvSpPr txBox="1"/>
          <p:nvPr/>
        </p:nvSpPr>
        <p:spPr>
          <a:xfrm>
            <a:off x="1376465" y="3261227"/>
            <a:ext cx="4204400" cy="2230400"/>
          </a:xfrm>
          <a:prstGeom prst="rect">
            <a:avLst/>
          </a:prstGeom>
          <a:noFill/>
          <a:ln>
            <a:noFill/>
          </a:ln>
        </p:spPr>
        <p:txBody>
          <a:bodyPr spcFirstLastPara="1" wrap="square" lIns="121900" tIns="60933" rIns="121900" bIns="60933" anchor="t" anchorCtr="0">
            <a:noAutofit/>
          </a:bodyPr>
          <a:lstStyle/>
          <a:p>
            <a:pPr>
              <a:lnSpc>
                <a:spcPct val="115000"/>
              </a:lnSpc>
            </a:pPr>
            <a:r>
              <a:rPr lang="en" sz="2667" b="1">
                <a:solidFill>
                  <a:srgbClr val="434343"/>
                </a:solidFill>
                <a:latin typeface="Open Sans"/>
                <a:ea typeface="Open Sans"/>
                <a:cs typeface="Open Sans"/>
                <a:sym typeface="Open Sans"/>
              </a:rPr>
              <a:t>Simon Ringive</a:t>
            </a:r>
            <a:endParaRPr sz="2667" b="1">
              <a:solidFill>
                <a:srgbClr val="434343"/>
              </a:solidFill>
              <a:latin typeface="Open Sans"/>
              <a:ea typeface="Open Sans"/>
              <a:cs typeface="Open Sans"/>
              <a:sym typeface="Open Sans"/>
            </a:endParaRPr>
          </a:p>
          <a:p>
            <a:pPr>
              <a:lnSpc>
                <a:spcPct val="115000"/>
              </a:lnSpc>
            </a:pPr>
            <a:r>
              <a:rPr lang="en" sz="2667">
                <a:solidFill>
                  <a:srgbClr val="434343"/>
                </a:solidFill>
                <a:latin typeface="Open Sans"/>
                <a:ea typeface="Open Sans"/>
                <a:cs typeface="Open Sans"/>
                <a:sym typeface="Open Sans"/>
              </a:rPr>
              <a:t>University Manager</a:t>
            </a:r>
            <a:endParaRPr sz="2667">
              <a:solidFill>
                <a:srgbClr val="434343"/>
              </a:solidFill>
              <a:latin typeface="Open Sans"/>
              <a:ea typeface="Open Sans"/>
              <a:cs typeface="Open Sans"/>
              <a:sym typeface="Open Sans"/>
            </a:endParaRPr>
          </a:p>
          <a:p>
            <a:pPr>
              <a:lnSpc>
                <a:spcPct val="115000"/>
              </a:lnSpc>
            </a:pPr>
            <a:r>
              <a:rPr lang="en" sz="2667">
                <a:solidFill>
                  <a:srgbClr val="434343"/>
                </a:solidFill>
                <a:latin typeface="Open Sans"/>
                <a:ea typeface="Open Sans"/>
                <a:cs typeface="Open Sans"/>
                <a:sym typeface="Open Sans"/>
              </a:rPr>
              <a:t>E: Siri@venturecup.dk</a:t>
            </a:r>
            <a:endParaRPr sz="2667">
              <a:solidFill>
                <a:srgbClr val="434343"/>
              </a:solidFill>
              <a:latin typeface="Open Sans"/>
              <a:ea typeface="Open Sans"/>
              <a:cs typeface="Open Sans"/>
              <a:sym typeface="Open Sans"/>
            </a:endParaRPr>
          </a:p>
          <a:p>
            <a:pPr>
              <a:lnSpc>
                <a:spcPct val="150000"/>
              </a:lnSpc>
            </a:pPr>
            <a:endParaRPr sz="2667">
              <a:solidFill>
                <a:srgbClr val="434343"/>
              </a:solidFill>
              <a:latin typeface="Open Sans"/>
              <a:ea typeface="Open Sans"/>
              <a:cs typeface="Open Sans"/>
              <a:sym typeface="Open Sans"/>
            </a:endParaRPr>
          </a:p>
        </p:txBody>
      </p:sp>
      <p:sp>
        <p:nvSpPr>
          <p:cNvPr id="205" name="Google Shape;205;p33"/>
          <p:cNvSpPr txBox="1"/>
          <p:nvPr/>
        </p:nvSpPr>
        <p:spPr>
          <a:xfrm>
            <a:off x="6170400" y="3261235"/>
            <a:ext cx="4732400" cy="2230400"/>
          </a:xfrm>
          <a:prstGeom prst="rect">
            <a:avLst/>
          </a:prstGeom>
          <a:noFill/>
          <a:ln>
            <a:noFill/>
          </a:ln>
        </p:spPr>
        <p:txBody>
          <a:bodyPr spcFirstLastPara="1" wrap="square" lIns="121900" tIns="60933" rIns="121900" bIns="60933" anchor="t" anchorCtr="0">
            <a:noAutofit/>
          </a:bodyPr>
          <a:lstStyle/>
          <a:p>
            <a:pPr>
              <a:lnSpc>
                <a:spcPct val="115000"/>
              </a:lnSpc>
            </a:pPr>
            <a:r>
              <a:rPr lang="en" sz="2667" b="1">
                <a:solidFill>
                  <a:srgbClr val="434343"/>
                </a:solidFill>
                <a:latin typeface="Open Sans"/>
                <a:ea typeface="Open Sans"/>
                <a:cs typeface="Open Sans"/>
                <a:sym typeface="Open Sans"/>
              </a:rPr>
              <a:t>Kathrine Jerl Jensen</a:t>
            </a:r>
            <a:endParaRPr sz="2667" b="1">
              <a:solidFill>
                <a:srgbClr val="434343"/>
              </a:solidFill>
              <a:latin typeface="Open Sans"/>
              <a:ea typeface="Open Sans"/>
              <a:cs typeface="Open Sans"/>
              <a:sym typeface="Open Sans"/>
            </a:endParaRPr>
          </a:p>
          <a:p>
            <a:pPr>
              <a:lnSpc>
                <a:spcPct val="115000"/>
              </a:lnSpc>
            </a:pPr>
            <a:r>
              <a:rPr lang="en" sz="2667">
                <a:solidFill>
                  <a:srgbClr val="434343"/>
                </a:solidFill>
                <a:latin typeface="Open Sans"/>
                <a:ea typeface="Open Sans"/>
                <a:cs typeface="Open Sans"/>
                <a:sym typeface="Open Sans"/>
              </a:rPr>
              <a:t>University Manager </a:t>
            </a:r>
            <a:endParaRPr sz="2667">
              <a:solidFill>
                <a:srgbClr val="434343"/>
              </a:solidFill>
              <a:latin typeface="Open Sans"/>
              <a:ea typeface="Open Sans"/>
              <a:cs typeface="Open Sans"/>
              <a:sym typeface="Open Sans"/>
            </a:endParaRPr>
          </a:p>
          <a:p>
            <a:pPr>
              <a:lnSpc>
                <a:spcPct val="115000"/>
              </a:lnSpc>
            </a:pPr>
            <a:r>
              <a:rPr lang="en" sz="2667">
                <a:solidFill>
                  <a:srgbClr val="434343"/>
                </a:solidFill>
                <a:latin typeface="Open Sans"/>
                <a:ea typeface="Open Sans"/>
                <a:cs typeface="Open Sans"/>
                <a:sym typeface="Open Sans"/>
              </a:rPr>
              <a:t>E: Kaje@venturecup.dk</a:t>
            </a:r>
            <a:endParaRPr sz="2667">
              <a:solidFill>
                <a:srgbClr val="434343"/>
              </a:solidFill>
              <a:latin typeface="Open Sans"/>
              <a:ea typeface="Open Sans"/>
              <a:cs typeface="Open Sans"/>
              <a:sym typeface="Open Sans"/>
            </a:endParaRPr>
          </a:p>
          <a:p>
            <a:pPr>
              <a:lnSpc>
                <a:spcPct val="150000"/>
              </a:lnSpc>
            </a:pPr>
            <a:endParaRPr sz="2667" b="1">
              <a:solidFill>
                <a:srgbClr val="434343"/>
              </a:solidFill>
              <a:latin typeface="Open Sans"/>
              <a:ea typeface="Open Sans"/>
              <a:cs typeface="Open Sans"/>
              <a:sym typeface="Open Sans"/>
            </a:endParaRPr>
          </a:p>
        </p:txBody>
      </p:sp>
      <p:sp>
        <p:nvSpPr>
          <p:cNvPr id="206" name="Google Shape;206;p33"/>
          <p:cNvSpPr txBox="1"/>
          <p:nvPr/>
        </p:nvSpPr>
        <p:spPr>
          <a:xfrm>
            <a:off x="1376467" y="2033767"/>
            <a:ext cx="9526400" cy="1072000"/>
          </a:xfrm>
          <a:prstGeom prst="rect">
            <a:avLst/>
          </a:prstGeom>
          <a:noFill/>
          <a:ln>
            <a:noFill/>
          </a:ln>
        </p:spPr>
        <p:txBody>
          <a:bodyPr spcFirstLastPara="1" wrap="square" lIns="121900" tIns="60933" rIns="121900" bIns="60933" anchor="t" anchorCtr="0">
            <a:noAutofit/>
          </a:bodyPr>
          <a:lstStyle/>
          <a:p>
            <a:pPr>
              <a:lnSpc>
                <a:spcPct val="150000"/>
              </a:lnSpc>
            </a:pPr>
            <a:r>
              <a:rPr lang="en" sz="2133" b="1">
                <a:solidFill>
                  <a:srgbClr val="434343"/>
                </a:solidFill>
                <a:latin typeface="Open Sans"/>
                <a:ea typeface="Open Sans"/>
                <a:cs typeface="Open Sans"/>
                <a:sym typeface="Open Sans"/>
              </a:rPr>
              <a:t>Questions about the competitions?</a:t>
            </a:r>
            <a:endParaRPr sz="2133" b="1">
              <a:solidFill>
                <a:srgbClr val="434343"/>
              </a:solidFill>
              <a:latin typeface="Open Sans"/>
              <a:ea typeface="Open Sans"/>
              <a:cs typeface="Open Sans"/>
              <a:sym typeface="Open Sans"/>
            </a:endParaRPr>
          </a:p>
          <a:p>
            <a:pPr>
              <a:lnSpc>
                <a:spcPct val="150000"/>
              </a:lnSpc>
            </a:pPr>
            <a:r>
              <a:rPr lang="en" sz="3333" b="1">
                <a:solidFill>
                  <a:srgbClr val="434343"/>
                </a:solidFill>
                <a:latin typeface="Open Sans"/>
                <a:ea typeface="Open Sans"/>
                <a:cs typeface="Open Sans"/>
                <a:sym typeface="Open Sans"/>
              </a:rPr>
              <a:t>CONTACT</a:t>
            </a:r>
            <a:endParaRPr sz="3333" b="1">
              <a:solidFill>
                <a:srgbClr val="434343"/>
              </a:solidFill>
              <a:latin typeface="Open Sans"/>
              <a:ea typeface="Open Sans"/>
              <a:cs typeface="Open Sans"/>
              <a:sym typeface="Open Sans"/>
            </a:endParaRPr>
          </a:p>
        </p:txBody>
      </p:sp>
      <p:sp>
        <p:nvSpPr>
          <p:cNvPr id="207" name="Google Shape;207;p33"/>
          <p:cNvSpPr txBox="1"/>
          <p:nvPr/>
        </p:nvSpPr>
        <p:spPr>
          <a:xfrm>
            <a:off x="1376467" y="5397033"/>
            <a:ext cx="9526400" cy="651600"/>
          </a:xfrm>
          <a:prstGeom prst="rect">
            <a:avLst/>
          </a:prstGeom>
          <a:noFill/>
          <a:ln>
            <a:noFill/>
          </a:ln>
        </p:spPr>
        <p:txBody>
          <a:bodyPr spcFirstLastPara="1" wrap="square" lIns="121900" tIns="60933" rIns="121900" bIns="60933" anchor="t" anchorCtr="0">
            <a:noAutofit/>
          </a:bodyPr>
          <a:lstStyle/>
          <a:p>
            <a:pPr>
              <a:lnSpc>
                <a:spcPct val="150000"/>
              </a:lnSpc>
            </a:pPr>
            <a:r>
              <a:rPr lang="en" sz="2933" b="1">
                <a:solidFill>
                  <a:srgbClr val="434343"/>
                </a:solidFill>
                <a:latin typeface="Open Sans"/>
                <a:ea typeface="Open Sans"/>
                <a:cs typeface="Open Sans"/>
                <a:sym typeface="Open Sans"/>
              </a:rPr>
              <a:t>Or visit venturecup.dk</a:t>
            </a:r>
            <a:endParaRPr sz="4133" b="1">
              <a:solidFill>
                <a:srgbClr val="434343"/>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F5EB22-E7A2-4449-A8FC-1134E7B22E62}"/>
              </a:ext>
            </a:extLst>
          </p:cNvPr>
          <p:cNvSpPr>
            <a:spLocks noGrp="1"/>
          </p:cNvSpPr>
          <p:nvPr>
            <p:ph type="body" idx="1"/>
          </p:nvPr>
        </p:nvSpPr>
        <p:spPr>
          <a:xfrm>
            <a:off x="838200" y="1393824"/>
            <a:ext cx="10515599" cy="4070351"/>
          </a:xfrm>
        </p:spPr>
        <p:txBody>
          <a:bodyPr anchor="ctr"/>
          <a:lstStyle/>
          <a:p>
            <a:pPr algn="ctr"/>
            <a:r>
              <a:rPr lang="en-GB" dirty="0">
                <a:solidFill>
                  <a:schemeClr val="bg2">
                    <a:lumMod val="75000"/>
                  </a:schemeClr>
                </a:solidFill>
              </a:rPr>
              <a:t>The ecosystems aim is to expand the knowledge base of students by showing that their academic education can be transformed into solutions for existing problems in the world.</a:t>
            </a:r>
          </a:p>
        </p:txBody>
      </p:sp>
    </p:spTree>
    <p:extLst>
      <p:ext uri="{BB962C8B-B14F-4D97-AF65-F5344CB8AC3E}">
        <p14:creationId xmlns:p14="http://schemas.microsoft.com/office/powerpoint/2010/main" val="2849680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11"/>
        <p:cNvGrpSpPr/>
        <p:nvPr/>
      </p:nvGrpSpPr>
      <p:grpSpPr>
        <a:xfrm>
          <a:off x="0" y="0"/>
          <a:ext cx="0" cy="0"/>
          <a:chOff x="0" y="0"/>
          <a:chExt cx="0" cy="0"/>
        </a:xfrm>
      </p:grpSpPr>
      <p:pic>
        <p:nvPicPr>
          <p:cNvPr id="212" name="Google Shape;212;p34" descr="03-12-2015_Venture Cup (77 of 88).jpg"/>
          <p:cNvPicPr preferRelativeResize="0"/>
          <p:nvPr/>
        </p:nvPicPr>
        <p:blipFill rotWithShape="1">
          <a:blip r:embed="rId3">
            <a:alphaModFix/>
          </a:blip>
          <a:srcRect t="8841" r="1681" b="8833"/>
          <a:stretch/>
        </p:blipFill>
        <p:spPr>
          <a:xfrm>
            <a:off x="1339034" y="88301"/>
            <a:ext cx="9513893" cy="5357644"/>
          </a:xfrm>
          <a:prstGeom prst="rect">
            <a:avLst/>
          </a:prstGeom>
          <a:noFill/>
          <a:ln>
            <a:noFill/>
          </a:ln>
        </p:spPr>
      </p:pic>
      <p:sp>
        <p:nvSpPr>
          <p:cNvPr id="213" name="Google Shape;213;p34"/>
          <p:cNvSpPr txBox="1"/>
          <p:nvPr/>
        </p:nvSpPr>
        <p:spPr>
          <a:xfrm>
            <a:off x="4622201" y="2291763"/>
            <a:ext cx="4510800" cy="288000"/>
          </a:xfrm>
          <a:prstGeom prst="rect">
            <a:avLst/>
          </a:prstGeom>
          <a:noFill/>
          <a:ln>
            <a:noFill/>
          </a:ln>
        </p:spPr>
        <p:txBody>
          <a:bodyPr spcFirstLastPara="1" wrap="square" lIns="121900" tIns="60933" rIns="121900" bIns="60933" anchor="t" anchorCtr="0">
            <a:noAutofit/>
          </a:bodyPr>
          <a:lstStyle/>
          <a:p>
            <a:endParaRPr sz="2400">
              <a:latin typeface="Calibri"/>
              <a:ea typeface="Calibri"/>
              <a:cs typeface="Calibri"/>
              <a:sym typeface="Calibri"/>
            </a:endParaRPr>
          </a:p>
        </p:txBody>
      </p:sp>
      <p:sp>
        <p:nvSpPr>
          <p:cNvPr id="214" name="Google Shape;214;p34"/>
          <p:cNvSpPr/>
          <p:nvPr/>
        </p:nvSpPr>
        <p:spPr>
          <a:xfrm>
            <a:off x="1339033" y="88300"/>
            <a:ext cx="9514000" cy="5358000"/>
          </a:xfrm>
          <a:prstGeom prst="rect">
            <a:avLst/>
          </a:prstGeom>
          <a:solidFill>
            <a:srgbClr val="FFFFFF">
              <a:alpha val="89800"/>
            </a:srgbClr>
          </a:solidFill>
          <a:ln>
            <a:noFill/>
          </a:ln>
        </p:spPr>
        <p:txBody>
          <a:bodyPr spcFirstLastPara="1" wrap="square" lIns="121900" tIns="60933" rIns="121900" bIns="60933" anchor="ctr" anchorCtr="0">
            <a:noAutofit/>
          </a:bodyPr>
          <a:lstStyle/>
          <a:p>
            <a:pPr algn="ctr"/>
            <a:endParaRPr sz="2400">
              <a:solidFill>
                <a:srgbClr val="FFFFFF"/>
              </a:solidFill>
              <a:latin typeface="Calibri"/>
              <a:ea typeface="Calibri"/>
              <a:cs typeface="Calibri"/>
              <a:sym typeface="Calibri"/>
            </a:endParaRPr>
          </a:p>
        </p:txBody>
      </p:sp>
      <p:pic>
        <p:nvPicPr>
          <p:cNvPr id="215" name="Google Shape;215;p34"/>
          <p:cNvPicPr preferRelativeResize="0"/>
          <p:nvPr/>
        </p:nvPicPr>
        <p:blipFill rotWithShape="1">
          <a:blip r:embed="rId4">
            <a:alphaModFix/>
          </a:blip>
          <a:srcRect/>
          <a:stretch/>
        </p:blipFill>
        <p:spPr>
          <a:xfrm>
            <a:off x="3707333" y="181234"/>
            <a:ext cx="4714200" cy="3172276"/>
          </a:xfrm>
          <a:prstGeom prst="rect">
            <a:avLst/>
          </a:prstGeom>
          <a:noFill/>
          <a:ln>
            <a:noFill/>
          </a:ln>
        </p:spPr>
      </p:pic>
      <p:sp>
        <p:nvSpPr>
          <p:cNvPr id="216" name="Google Shape;216;p34"/>
          <p:cNvSpPr txBox="1"/>
          <p:nvPr/>
        </p:nvSpPr>
        <p:spPr>
          <a:xfrm>
            <a:off x="4096033" y="5726103"/>
            <a:ext cx="4000000" cy="815600"/>
          </a:xfrm>
          <a:prstGeom prst="rect">
            <a:avLst/>
          </a:prstGeom>
          <a:noFill/>
          <a:ln>
            <a:noFill/>
          </a:ln>
        </p:spPr>
        <p:txBody>
          <a:bodyPr spcFirstLastPara="1" wrap="square" lIns="121900" tIns="121900" rIns="121900" bIns="121900" anchor="t" anchorCtr="0">
            <a:noAutofit/>
          </a:bodyPr>
          <a:lstStyle/>
          <a:p>
            <a:pPr algn="ctr"/>
            <a:r>
              <a:rPr lang="en" sz="2000" b="1"/>
              <a:t>Go to: </a:t>
            </a:r>
            <a:br>
              <a:rPr lang="en" sz="2000"/>
            </a:br>
            <a:r>
              <a:rPr lang="en" sz="2000"/>
              <a:t>http://venturecup.dk/mentor/</a:t>
            </a:r>
            <a:endParaRPr sz="2000"/>
          </a:p>
        </p:txBody>
      </p:sp>
      <p:sp>
        <p:nvSpPr>
          <p:cNvPr id="217" name="Google Shape;217;p34"/>
          <p:cNvSpPr txBox="1"/>
          <p:nvPr/>
        </p:nvSpPr>
        <p:spPr>
          <a:xfrm rot="437">
            <a:off x="1339033" y="3481733"/>
            <a:ext cx="9450800" cy="1997600"/>
          </a:xfrm>
          <a:prstGeom prst="rect">
            <a:avLst/>
          </a:prstGeom>
          <a:noFill/>
          <a:ln>
            <a:noFill/>
          </a:ln>
        </p:spPr>
        <p:txBody>
          <a:bodyPr spcFirstLastPara="1" wrap="square" lIns="121900" tIns="121900" rIns="121900" bIns="121900" anchor="t" anchorCtr="0">
            <a:noAutofit/>
          </a:bodyPr>
          <a:lstStyle/>
          <a:p>
            <a:pPr algn="ctr"/>
            <a:r>
              <a:rPr lang="en" sz="2667" b="1"/>
              <a:t>Connecting business professionals</a:t>
            </a:r>
            <a:endParaRPr sz="2667" b="1"/>
          </a:p>
          <a:p>
            <a:pPr algn="ctr"/>
            <a:r>
              <a:rPr lang="en" sz="2667" b="1"/>
              <a:t>with university startups</a:t>
            </a:r>
            <a:endParaRPr sz="2667" b="1"/>
          </a:p>
          <a:p>
            <a:pPr marL="1219170"/>
            <a:r>
              <a:rPr lang="en" sz="2133" b="1">
                <a:solidFill>
                  <a:srgbClr val="FF9900"/>
                </a:solidFill>
              </a:rPr>
              <a:t>                                   Since 2014</a:t>
            </a:r>
            <a:r>
              <a:rPr lang="en" sz="3200" b="1">
                <a:solidFill>
                  <a:srgbClr val="FF9900"/>
                </a:solidFill>
              </a:rPr>
              <a:t> </a:t>
            </a:r>
            <a:endParaRPr sz="3200" b="1">
              <a:solidFill>
                <a:srgbClr val="FF9900"/>
              </a:solidFill>
            </a:endParaRPr>
          </a:p>
        </p:txBody>
      </p:sp>
      <p:pic>
        <p:nvPicPr>
          <p:cNvPr id="218" name="Google Shape;218;p34"/>
          <p:cNvPicPr preferRelativeResize="0"/>
          <p:nvPr/>
        </p:nvPicPr>
        <p:blipFill>
          <a:blip r:embed="rId5">
            <a:alphaModFix/>
          </a:blip>
          <a:stretch>
            <a:fillRect/>
          </a:stretch>
        </p:blipFill>
        <p:spPr>
          <a:xfrm>
            <a:off x="1339034" y="5001434"/>
            <a:ext cx="2044700" cy="444500"/>
          </a:xfrm>
          <a:prstGeom prst="rect">
            <a:avLst/>
          </a:prstGeom>
          <a:noFill/>
          <a:ln>
            <a:noFill/>
          </a:ln>
        </p:spPr>
      </p:pic>
      <p:pic>
        <p:nvPicPr>
          <p:cNvPr id="219" name="Google Shape;219;p34"/>
          <p:cNvPicPr preferRelativeResize="0"/>
          <p:nvPr/>
        </p:nvPicPr>
        <p:blipFill>
          <a:blip r:embed="rId6">
            <a:alphaModFix/>
          </a:blip>
          <a:stretch>
            <a:fillRect/>
          </a:stretch>
        </p:blipFill>
        <p:spPr>
          <a:xfrm>
            <a:off x="9176633" y="5014134"/>
            <a:ext cx="1676400" cy="419100"/>
          </a:xfrm>
          <a:prstGeom prst="rect">
            <a:avLst/>
          </a:prstGeom>
          <a:noFill/>
          <a:ln>
            <a:noFill/>
          </a:ln>
        </p:spPr>
      </p:pic>
      <p:pic>
        <p:nvPicPr>
          <p:cNvPr id="220" name="Google Shape;220;p34"/>
          <p:cNvPicPr preferRelativeResize="0"/>
          <p:nvPr/>
        </p:nvPicPr>
        <p:blipFill>
          <a:blip r:embed="rId7">
            <a:alphaModFix/>
          </a:blip>
          <a:stretch>
            <a:fillRect/>
          </a:stretch>
        </p:blipFill>
        <p:spPr>
          <a:xfrm>
            <a:off x="9548901" y="4713433"/>
            <a:ext cx="2218167" cy="419100"/>
          </a:xfrm>
          <a:prstGeom prst="rect">
            <a:avLst/>
          </a:prstGeom>
          <a:noFill/>
          <a:ln>
            <a:noFill/>
          </a:ln>
        </p:spPr>
      </p:pic>
      <p:pic>
        <p:nvPicPr>
          <p:cNvPr id="221" name="Google Shape;221;p34"/>
          <p:cNvPicPr preferRelativeResize="0"/>
          <p:nvPr/>
        </p:nvPicPr>
        <p:blipFill>
          <a:blip r:embed="rId8">
            <a:alphaModFix/>
          </a:blip>
          <a:stretch>
            <a:fillRect/>
          </a:stretch>
        </p:blipFill>
        <p:spPr>
          <a:xfrm>
            <a:off x="1752434" y="4737934"/>
            <a:ext cx="1797633" cy="370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25"/>
        <p:cNvGrpSpPr/>
        <p:nvPr/>
      </p:nvGrpSpPr>
      <p:grpSpPr>
        <a:xfrm>
          <a:off x="0" y="0"/>
          <a:ext cx="0" cy="0"/>
          <a:chOff x="0" y="0"/>
          <a:chExt cx="0" cy="0"/>
        </a:xfrm>
      </p:grpSpPr>
      <p:pic>
        <p:nvPicPr>
          <p:cNvPr id="226" name="Google Shape;226;p35" descr="03-12-2015_Venture Cup (77 of 88).jpg"/>
          <p:cNvPicPr preferRelativeResize="0"/>
          <p:nvPr/>
        </p:nvPicPr>
        <p:blipFill rotWithShape="1">
          <a:blip r:embed="rId3">
            <a:alphaModFix/>
          </a:blip>
          <a:srcRect t="8841" r="1681" b="8833"/>
          <a:stretch/>
        </p:blipFill>
        <p:spPr>
          <a:xfrm>
            <a:off x="1339034" y="88301"/>
            <a:ext cx="9513893" cy="5357644"/>
          </a:xfrm>
          <a:prstGeom prst="rect">
            <a:avLst/>
          </a:prstGeom>
          <a:noFill/>
          <a:ln>
            <a:noFill/>
          </a:ln>
        </p:spPr>
      </p:pic>
      <p:sp>
        <p:nvSpPr>
          <p:cNvPr id="227" name="Google Shape;227;p35"/>
          <p:cNvSpPr txBox="1"/>
          <p:nvPr/>
        </p:nvSpPr>
        <p:spPr>
          <a:xfrm>
            <a:off x="4622201" y="2291763"/>
            <a:ext cx="4510800" cy="288000"/>
          </a:xfrm>
          <a:prstGeom prst="rect">
            <a:avLst/>
          </a:prstGeom>
          <a:noFill/>
          <a:ln>
            <a:noFill/>
          </a:ln>
        </p:spPr>
        <p:txBody>
          <a:bodyPr spcFirstLastPara="1" wrap="square" lIns="121900" tIns="60933" rIns="121900" bIns="60933" anchor="t" anchorCtr="0">
            <a:noAutofit/>
          </a:bodyPr>
          <a:lstStyle/>
          <a:p>
            <a:endParaRPr sz="2400">
              <a:latin typeface="Calibri"/>
              <a:ea typeface="Calibri"/>
              <a:cs typeface="Calibri"/>
              <a:sym typeface="Calibri"/>
            </a:endParaRPr>
          </a:p>
        </p:txBody>
      </p:sp>
      <p:sp>
        <p:nvSpPr>
          <p:cNvPr id="228" name="Google Shape;228;p35"/>
          <p:cNvSpPr/>
          <p:nvPr/>
        </p:nvSpPr>
        <p:spPr>
          <a:xfrm>
            <a:off x="1339033" y="88300"/>
            <a:ext cx="9514000" cy="5358000"/>
          </a:xfrm>
          <a:prstGeom prst="rect">
            <a:avLst/>
          </a:prstGeom>
          <a:solidFill>
            <a:srgbClr val="FFFFFF">
              <a:alpha val="89800"/>
            </a:srgbClr>
          </a:solidFill>
          <a:ln>
            <a:noFill/>
          </a:ln>
        </p:spPr>
        <p:txBody>
          <a:bodyPr spcFirstLastPara="1" wrap="square" lIns="121900" tIns="60933" rIns="121900" bIns="60933" anchor="ctr" anchorCtr="0">
            <a:noAutofit/>
          </a:bodyPr>
          <a:lstStyle/>
          <a:p>
            <a:pPr algn="ctr"/>
            <a:endParaRPr sz="2400">
              <a:solidFill>
                <a:srgbClr val="FFFFFF"/>
              </a:solidFill>
              <a:latin typeface="Calibri"/>
              <a:ea typeface="Calibri"/>
              <a:cs typeface="Calibri"/>
              <a:sym typeface="Calibri"/>
            </a:endParaRPr>
          </a:p>
        </p:txBody>
      </p:sp>
      <p:sp>
        <p:nvSpPr>
          <p:cNvPr id="229" name="Google Shape;229;p35"/>
          <p:cNvSpPr txBox="1"/>
          <p:nvPr/>
        </p:nvSpPr>
        <p:spPr>
          <a:xfrm>
            <a:off x="4096033" y="5726103"/>
            <a:ext cx="4000000" cy="815600"/>
          </a:xfrm>
          <a:prstGeom prst="rect">
            <a:avLst/>
          </a:prstGeom>
          <a:noFill/>
          <a:ln>
            <a:noFill/>
          </a:ln>
        </p:spPr>
        <p:txBody>
          <a:bodyPr spcFirstLastPara="1" wrap="square" lIns="121900" tIns="121900" rIns="121900" bIns="121900" anchor="t" anchorCtr="0">
            <a:noAutofit/>
          </a:bodyPr>
          <a:lstStyle/>
          <a:p>
            <a:pPr algn="ctr"/>
            <a:r>
              <a:rPr lang="en" sz="2000" b="1"/>
              <a:t>Go to: </a:t>
            </a:r>
            <a:br>
              <a:rPr lang="en" sz="2000"/>
            </a:br>
            <a:r>
              <a:rPr lang="en" sz="2000"/>
              <a:t>http://venturecup.dk/mentor/</a:t>
            </a:r>
            <a:endParaRPr sz="2000"/>
          </a:p>
        </p:txBody>
      </p:sp>
      <p:sp>
        <p:nvSpPr>
          <p:cNvPr id="230" name="Google Shape;230;p35"/>
          <p:cNvSpPr txBox="1"/>
          <p:nvPr/>
        </p:nvSpPr>
        <p:spPr>
          <a:xfrm rot="437">
            <a:off x="1339033" y="-415900"/>
            <a:ext cx="9450800" cy="5895200"/>
          </a:xfrm>
          <a:prstGeom prst="rect">
            <a:avLst/>
          </a:prstGeom>
          <a:noFill/>
          <a:ln>
            <a:noFill/>
          </a:ln>
        </p:spPr>
        <p:txBody>
          <a:bodyPr spcFirstLastPara="1" wrap="square" lIns="121900" tIns="121900" rIns="121900" bIns="121900" anchor="t" anchorCtr="0">
            <a:noAutofit/>
          </a:bodyPr>
          <a:lstStyle/>
          <a:p>
            <a:pPr marL="609585"/>
            <a:endParaRPr sz="2400" b="1"/>
          </a:p>
          <a:p>
            <a:pPr marL="609585"/>
            <a:endParaRPr sz="2400" b="1"/>
          </a:p>
          <a:p>
            <a:pPr marL="609585" indent="-457189">
              <a:buClr>
                <a:srgbClr val="FF9900"/>
              </a:buClr>
              <a:buSzPts val="1800"/>
              <a:buChar char="●"/>
            </a:pPr>
            <a:r>
              <a:rPr lang="en" sz="2400" b="1">
                <a:solidFill>
                  <a:srgbClr val="FF9900"/>
                </a:solidFill>
              </a:rPr>
              <a:t>Launched February 2014</a:t>
            </a:r>
            <a:endParaRPr sz="2400" b="1">
              <a:solidFill>
                <a:srgbClr val="FF9900"/>
              </a:solidFill>
            </a:endParaRPr>
          </a:p>
          <a:p>
            <a:pPr marL="609585"/>
            <a:endParaRPr sz="2400" b="1"/>
          </a:p>
          <a:p>
            <a:pPr marL="609585" indent="-457189">
              <a:buSzPts val="1800"/>
              <a:buChar char="●"/>
            </a:pPr>
            <a:r>
              <a:rPr lang="en" sz="2400" b="1"/>
              <a:t>Diverse industries and skills</a:t>
            </a:r>
            <a:endParaRPr sz="2400" b="1"/>
          </a:p>
          <a:p>
            <a:pPr marL="609585"/>
            <a:endParaRPr sz="2400" b="1"/>
          </a:p>
          <a:p>
            <a:pPr marL="609585" indent="-457189">
              <a:buClr>
                <a:srgbClr val="FF9900"/>
              </a:buClr>
              <a:buSzPts val="1800"/>
              <a:buChar char="●"/>
            </a:pPr>
            <a:r>
              <a:rPr lang="en" sz="2400" b="1">
                <a:solidFill>
                  <a:srgbClr val="FF9900"/>
                </a:solidFill>
              </a:rPr>
              <a:t>More than 350 startup and mentor matches</a:t>
            </a:r>
            <a:endParaRPr sz="2400" b="1">
              <a:solidFill>
                <a:srgbClr val="FF9900"/>
              </a:solidFill>
            </a:endParaRPr>
          </a:p>
          <a:p>
            <a:pPr marL="609585"/>
            <a:endParaRPr sz="2400" b="1"/>
          </a:p>
          <a:p>
            <a:pPr marL="609585" indent="-457189">
              <a:buSzPts val="1800"/>
              <a:buChar char="●"/>
            </a:pPr>
            <a:r>
              <a:rPr lang="en" sz="2400" b="1"/>
              <a:t>89 % of startups came closer to the market</a:t>
            </a:r>
            <a:endParaRPr sz="2400" b="1"/>
          </a:p>
          <a:p>
            <a:pPr marL="609585"/>
            <a:endParaRPr sz="2400" b="1"/>
          </a:p>
          <a:p>
            <a:pPr marL="609585" indent="-457189">
              <a:buClr>
                <a:srgbClr val="FF9900"/>
              </a:buClr>
              <a:buSzPts val="1800"/>
              <a:buChar char="●"/>
            </a:pPr>
            <a:r>
              <a:rPr lang="en" sz="2400" b="1">
                <a:solidFill>
                  <a:srgbClr val="FF9900"/>
                </a:solidFill>
              </a:rPr>
              <a:t>0.70 paid full time position created pr. match</a:t>
            </a:r>
            <a:endParaRPr sz="2400" b="1">
              <a:solidFill>
                <a:srgbClr val="FF9900"/>
              </a:solidFill>
            </a:endParaRPr>
          </a:p>
          <a:p>
            <a:pPr marL="609585"/>
            <a:endParaRPr sz="2400" b="1"/>
          </a:p>
          <a:p>
            <a:pPr marL="609585" indent="-457189">
              <a:buSzPts val="1800"/>
              <a:buChar char="●"/>
            </a:pPr>
            <a:r>
              <a:rPr lang="en" sz="2400" b="1"/>
              <a:t>97 % would recommend the program to other startups</a:t>
            </a:r>
            <a:endParaRPr sz="2400" b="1"/>
          </a:p>
          <a:p>
            <a:endParaRPr sz="2400" b="1"/>
          </a:p>
          <a:p>
            <a:endParaRPr sz="2400" b="1"/>
          </a:p>
        </p:txBody>
      </p:sp>
      <p:pic>
        <p:nvPicPr>
          <p:cNvPr id="231" name="Google Shape;231;p35"/>
          <p:cNvPicPr preferRelativeResize="0"/>
          <p:nvPr/>
        </p:nvPicPr>
        <p:blipFill rotWithShape="1">
          <a:blip r:embed="rId4">
            <a:alphaModFix/>
          </a:blip>
          <a:srcRect/>
          <a:stretch/>
        </p:blipFill>
        <p:spPr>
          <a:xfrm>
            <a:off x="8562167" y="205168"/>
            <a:ext cx="2227667" cy="1499033"/>
          </a:xfrm>
          <a:prstGeom prst="rect">
            <a:avLst/>
          </a:prstGeom>
          <a:noFill/>
          <a:ln>
            <a:noFill/>
          </a:ln>
        </p:spPr>
      </p:pic>
      <p:pic>
        <p:nvPicPr>
          <p:cNvPr id="232" name="Google Shape;232;p35"/>
          <p:cNvPicPr preferRelativeResize="0"/>
          <p:nvPr/>
        </p:nvPicPr>
        <p:blipFill>
          <a:blip r:embed="rId5">
            <a:alphaModFix/>
          </a:blip>
          <a:stretch>
            <a:fillRect/>
          </a:stretch>
        </p:blipFill>
        <p:spPr>
          <a:xfrm>
            <a:off x="1339034" y="5001434"/>
            <a:ext cx="2044700" cy="444500"/>
          </a:xfrm>
          <a:prstGeom prst="rect">
            <a:avLst/>
          </a:prstGeom>
          <a:noFill/>
          <a:ln>
            <a:noFill/>
          </a:ln>
        </p:spPr>
      </p:pic>
      <p:pic>
        <p:nvPicPr>
          <p:cNvPr id="233" name="Google Shape;233;p35"/>
          <p:cNvPicPr preferRelativeResize="0"/>
          <p:nvPr/>
        </p:nvPicPr>
        <p:blipFill>
          <a:blip r:embed="rId6">
            <a:alphaModFix/>
          </a:blip>
          <a:stretch>
            <a:fillRect/>
          </a:stretch>
        </p:blipFill>
        <p:spPr>
          <a:xfrm>
            <a:off x="9176633" y="5014134"/>
            <a:ext cx="1676400" cy="419100"/>
          </a:xfrm>
          <a:prstGeom prst="rect">
            <a:avLst/>
          </a:prstGeom>
          <a:noFill/>
          <a:ln>
            <a:noFill/>
          </a:ln>
        </p:spPr>
      </p:pic>
      <p:pic>
        <p:nvPicPr>
          <p:cNvPr id="234" name="Google Shape;234;p35"/>
          <p:cNvPicPr preferRelativeResize="0"/>
          <p:nvPr/>
        </p:nvPicPr>
        <p:blipFill>
          <a:blip r:embed="rId7">
            <a:alphaModFix/>
          </a:blip>
          <a:stretch>
            <a:fillRect/>
          </a:stretch>
        </p:blipFill>
        <p:spPr>
          <a:xfrm>
            <a:off x="9548901" y="4713433"/>
            <a:ext cx="2218167" cy="419100"/>
          </a:xfrm>
          <a:prstGeom prst="rect">
            <a:avLst/>
          </a:prstGeom>
          <a:noFill/>
          <a:ln>
            <a:noFill/>
          </a:ln>
        </p:spPr>
      </p:pic>
      <p:pic>
        <p:nvPicPr>
          <p:cNvPr id="235" name="Google Shape;235;p35"/>
          <p:cNvPicPr preferRelativeResize="0"/>
          <p:nvPr/>
        </p:nvPicPr>
        <p:blipFill>
          <a:blip r:embed="rId8">
            <a:alphaModFix/>
          </a:blip>
          <a:stretch>
            <a:fillRect/>
          </a:stretch>
        </p:blipFill>
        <p:spPr>
          <a:xfrm>
            <a:off x="1752434" y="4737934"/>
            <a:ext cx="1797633" cy="370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39"/>
        <p:cNvGrpSpPr/>
        <p:nvPr/>
      </p:nvGrpSpPr>
      <p:grpSpPr>
        <a:xfrm>
          <a:off x="0" y="0"/>
          <a:ext cx="0" cy="0"/>
          <a:chOff x="0" y="0"/>
          <a:chExt cx="0" cy="0"/>
        </a:xfrm>
      </p:grpSpPr>
      <p:pic>
        <p:nvPicPr>
          <p:cNvPr id="240" name="Google Shape;240;p36"/>
          <p:cNvPicPr preferRelativeResize="0"/>
          <p:nvPr/>
        </p:nvPicPr>
        <p:blipFill rotWithShape="1">
          <a:blip r:embed="rId3">
            <a:alphaModFix/>
          </a:blip>
          <a:srcRect t="1383" b="14242"/>
          <a:stretch/>
        </p:blipFill>
        <p:spPr>
          <a:xfrm>
            <a:off x="0" y="1"/>
            <a:ext cx="12191997" cy="6856860"/>
          </a:xfrm>
          <a:prstGeom prst="rect">
            <a:avLst/>
          </a:prstGeom>
          <a:noFill/>
          <a:ln>
            <a:noFill/>
          </a:ln>
        </p:spPr>
      </p:pic>
      <p:pic>
        <p:nvPicPr>
          <p:cNvPr id="241" name="Google Shape;241;p36"/>
          <p:cNvPicPr preferRelativeResize="0"/>
          <p:nvPr/>
        </p:nvPicPr>
        <p:blipFill rotWithShape="1">
          <a:blip r:embed="rId4">
            <a:alphaModFix amt="70000"/>
          </a:blip>
          <a:srcRect t="1530" b="5160"/>
          <a:stretch/>
        </p:blipFill>
        <p:spPr>
          <a:xfrm>
            <a:off x="0" y="-567"/>
            <a:ext cx="12192000" cy="6858000"/>
          </a:xfrm>
          <a:prstGeom prst="rect">
            <a:avLst/>
          </a:prstGeom>
          <a:noFill/>
          <a:ln>
            <a:noFill/>
          </a:ln>
        </p:spPr>
      </p:pic>
      <p:sp>
        <p:nvSpPr>
          <p:cNvPr id="242" name="Google Shape;242;p36"/>
          <p:cNvSpPr/>
          <p:nvPr/>
        </p:nvSpPr>
        <p:spPr>
          <a:xfrm>
            <a:off x="790800" y="818433"/>
            <a:ext cx="10610400" cy="5428000"/>
          </a:xfrm>
          <a:prstGeom prst="rect">
            <a:avLst/>
          </a:prstGeom>
          <a:solidFill>
            <a:srgbClr val="FFFFFF">
              <a:alpha val="53690"/>
            </a:srgbClr>
          </a:solidFill>
          <a:ln>
            <a:noFill/>
          </a:ln>
          <a:effectLst>
            <a:outerShdw dist="19050" dir="5400000" algn="bl" rotWithShape="0">
              <a:schemeClr val="accent2">
                <a:alpha val="24000"/>
              </a:schemeClr>
            </a:outerShdw>
          </a:effectLst>
        </p:spPr>
        <p:txBody>
          <a:bodyPr spcFirstLastPara="1" wrap="square" lIns="91433" tIns="45700" rIns="91433" bIns="45700" anchor="ctr" anchorCtr="0">
            <a:noAutofit/>
          </a:bodyPr>
          <a:lstStyle/>
          <a:p>
            <a:pPr>
              <a:lnSpc>
                <a:spcPct val="115000"/>
              </a:lnSpc>
              <a:buClr>
                <a:srgbClr val="000000"/>
              </a:buClr>
              <a:buSzPts val="800"/>
            </a:pPr>
            <a:endParaRPr sz="3067" b="1">
              <a:solidFill>
                <a:srgbClr val="FFFFFF"/>
              </a:solidFill>
              <a:latin typeface="Calibri"/>
              <a:ea typeface="Calibri"/>
              <a:cs typeface="Calibri"/>
              <a:sym typeface="Calibri"/>
            </a:endParaRPr>
          </a:p>
        </p:txBody>
      </p:sp>
      <p:sp>
        <p:nvSpPr>
          <p:cNvPr id="243" name="Google Shape;243;p36"/>
          <p:cNvSpPr txBox="1"/>
          <p:nvPr/>
        </p:nvSpPr>
        <p:spPr>
          <a:xfrm>
            <a:off x="4008617" y="2929133"/>
            <a:ext cx="4000000" cy="4000000"/>
          </a:xfrm>
          <a:prstGeom prst="rect">
            <a:avLst/>
          </a:prstGeom>
          <a:noFill/>
          <a:ln>
            <a:noFill/>
          </a:ln>
        </p:spPr>
        <p:txBody>
          <a:bodyPr spcFirstLastPara="1" wrap="square" lIns="121900" tIns="121900" rIns="121900" bIns="121900" anchor="ctr" anchorCtr="0">
            <a:noAutofit/>
          </a:bodyPr>
          <a:lstStyle/>
          <a:p>
            <a:pPr algn="ctr"/>
            <a:endParaRPr sz="4000" b="1">
              <a:solidFill>
                <a:schemeClr val="lt1"/>
              </a:solidFill>
              <a:latin typeface="Roboto Mono"/>
              <a:ea typeface="Roboto Mono"/>
              <a:cs typeface="Roboto Mono"/>
              <a:sym typeface="Roboto Mono"/>
            </a:endParaRPr>
          </a:p>
        </p:txBody>
      </p:sp>
      <p:sp>
        <p:nvSpPr>
          <p:cNvPr id="244" name="Google Shape;244;p36"/>
          <p:cNvSpPr txBox="1"/>
          <p:nvPr/>
        </p:nvSpPr>
        <p:spPr>
          <a:xfrm>
            <a:off x="1010067" y="2380933"/>
            <a:ext cx="6714000" cy="3679600"/>
          </a:xfrm>
          <a:prstGeom prst="rect">
            <a:avLst/>
          </a:prstGeom>
          <a:noFill/>
          <a:ln>
            <a:noFill/>
          </a:ln>
        </p:spPr>
        <p:txBody>
          <a:bodyPr spcFirstLastPara="1" wrap="square" lIns="162500" tIns="162500" rIns="162500" bIns="162500" anchor="t" anchorCtr="0">
            <a:noAutofit/>
          </a:bodyPr>
          <a:lstStyle/>
          <a:p>
            <a:pPr>
              <a:buClr>
                <a:srgbClr val="000000"/>
              </a:buClr>
              <a:buSzPts val="2800"/>
            </a:pPr>
            <a:r>
              <a:rPr lang="en" sz="3200" b="1"/>
              <a:t> Alex Steninge Jakobsen</a:t>
            </a:r>
            <a:r>
              <a:rPr lang="en" sz="3733" b="1"/>
              <a:t> </a:t>
            </a:r>
            <a:r>
              <a:rPr lang="en" sz="3200" b="1"/>
              <a:t> </a:t>
            </a:r>
            <a:br>
              <a:rPr lang="en" sz="2533" b="1"/>
            </a:br>
            <a:endParaRPr sz="2000" b="1"/>
          </a:p>
          <a:p>
            <a:pPr marL="812738" indent="-541812">
              <a:lnSpc>
                <a:spcPct val="115000"/>
              </a:lnSpc>
              <a:buClr>
                <a:srgbClr val="383838"/>
              </a:buClr>
              <a:buSzPts val="1800"/>
              <a:buFont typeface="Arial"/>
              <a:buChar char="•"/>
            </a:pPr>
            <a:r>
              <a:rPr lang="en" sz="2400">
                <a:solidFill>
                  <a:srgbClr val="383838"/>
                </a:solidFill>
                <a:latin typeface="Calibri"/>
                <a:ea typeface="Calibri"/>
                <a:cs typeface="Calibri"/>
                <a:sym typeface="Calibri"/>
              </a:rPr>
              <a:t>One of our 400 high-profile mentors  </a:t>
            </a:r>
            <a:endParaRPr sz="2400">
              <a:solidFill>
                <a:srgbClr val="383838"/>
              </a:solidFill>
            </a:endParaRPr>
          </a:p>
          <a:p>
            <a:pPr marL="812738" indent="-541812">
              <a:lnSpc>
                <a:spcPct val="115000"/>
              </a:lnSpc>
              <a:buClr>
                <a:srgbClr val="383838"/>
              </a:buClr>
              <a:buSzPts val="1800"/>
              <a:buFont typeface="Arial"/>
              <a:buChar char="•"/>
            </a:pPr>
            <a:r>
              <a:rPr lang="en" sz="2400">
                <a:solidFill>
                  <a:srgbClr val="383838"/>
                </a:solidFill>
                <a:latin typeface="Calibri"/>
                <a:ea typeface="Calibri"/>
                <a:cs typeface="Calibri"/>
                <a:sym typeface="Calibri"/>
              </a:rPr>
              <a:t>Been mentoring since 2017</a:t>
            </a:r>
            <a:endParaRPr sz="2400">
              <a:solidFill>
                <a:srgbClr val="383838"/>
              </a:solidFill>
              <a:latin typeface="Calibri"/>
              <a:ea typeface="Calibri"/>
              <a:cs typeface="Calibri"/>
              <a:sym typeface="Calibri"/>
            </a:endParaRPr>
          </a:p>
          <a:p>
            <a:pPr marL="812738" indent="-541812">
              <a:lnSpc>
                <a:spcPct val="115000"/>
              </a:lnSpc>
              <a:buClr>
                <a:srgbClr val="383838"/>
              </a:buClr>
              <a:buSzPts val="1800"/>
              <a:buFont typeface="Arial"/>
              <a:buChar char="•"/>
            </a:pPr>
            <a:r>
              <a:rPr lang="en" sz="2400">
                <a:solidFill>
                  <a:srgbClr val="383838"/>
                </a:solidFill>
                <a:latin typeface="Calibri"/>
                <a:ea typeface="Calibri"/>
                <a:cs typeface="Calibri"/>
                <a:sym typeface="Calibri"/>
              </a:rPr>
              <a:t>Is now a board member and investor in the startup (Harba) he has mentored</a:t>
            </a:r>
            <a:endParaRPr sz="2400">
              <a:solidFill>
                <a:srgbClr val="383838"/>
              </a:solidFill>
              <a:latin typeface="Calibri"/>
              <a:ea typeface="Calibri"/>
              <a:cs typeface="Calibri"/>
              <a:sym typeface="Calibri"/>
            </a:endParaRPr>
          </a:p>
          <a:p>
            <a:pPr marL="812738" indent="-541812">
              <a:lnSpc>
                <a:spcPct val="115000"/>
              </a:lnSpc>
              <a:buClr>
                <a:srgbClr val="383838"/>
              </a:buClr>
              <a:buSzPts val="1800"/>
              <a:buFont typeface="Arial"/>
              <a:buChar char="•"/>
            </a:pPr>
            <a:r>
              <a:rPr lang="en" sz="2400">
                <a:solidFill>
                  <a:srgbClr val="383838"/>
                </a:solidFill>
                <a:latin typeface="Calibri"/>
                <a:ea typeface="Calibri"/>
                <a:cs typeface="Calibri"/>
                <a:sym typeface="Calibri"/>
              </a:rPr>
              <a:t>Is driven to “pay it forward” and help startups grow their business</a:t>
            </a:r>
            <a:endParaRPr sz="2400">
              <a:solidFill>
                <a:srgbClr val="383838"/>
              </a:solidFill>
              <a:latin typeface="Calibri"/>
              <a:ea typeface="Calibri"/>
              <a:cs typeface="Calibri"/>
              <a:sym typeface="Calibri"/>
            </a:endParaRPr>
          </a:p>
          <a:p>
            <a:pPr>
              <a:lnSpc>
                <a:spcPct val="115000"/>
              </a:lnSpc>
            </a:pPr>
            <a:r>
              <a:rPr lang="en" sz="2800">
                <a:latin typeface="Calibri"/>
                <a:ea typeface="Calibri"/>
                <a:cs typeface="Calibri"/>
                <a:sym typeface="Calibri"/>
              </a:rPr>
              <a:t>                                                                                              </a:t>
            </a:r>
            <a:endParaRPr sz="2000"/>
          </a:p>
          <a:p>
            <a:pPr>
              <a:lnSpc>
                <a:spcPct val="115000"/>
              </a:lnSpc>
              <a:buClr>
                <a:srgbClr val="000000"/>
              </a:buClr>
              <a:buSzPts val="1900"/>
            </a:pPr>
            <a:endParaRPr sz="2533" b="1"/>
          </a:p>
        </p:txBody>
      </p:sp>
      <p:sp>
        <p:nvSpPr>
          <p:cNvPr id="245" name="Google Shape;245;p36"/>
          <p:cNvSpPr txBox="1"/>
          <p:nvPr/>
        </p:nvSpPr>
        <p:spPr>
          <a:xfrm>
            <a:off x="1281400" y="1489300"/>
            <a:ext cx="7290400" cy="657600"/>
          </a:xfrm>
          <a:prstGeom prst="rect">
            <a:avLst/>
          </a:prstGeom>
          <a:noFill/>
          <a:ln>
            <a:noFill/>
          </a:ln>
        </p:spPr>
        <p:txBody>
          <a:bodyPr spcFirstLastPara="1" wrap="square" lIns="121900" tIns="60933" rIns="121900" bIns="60933" anchor="t" anchorCtr="0">
            <a:noAutofit/>
          </a:bodyPr>
          <a:lstStyle/>
          <a:p>
            <a:pPr>
              <a:lnSpc>
                <a:spcPct val="150000"/>
              </a:lnSpc>
              <a:buClr>
                <a:schemeClr val="dk1"/>
              </a:buClr>
              <a:buSzPts val="1100"/>
            </a:pPr>
            <a:r>
              <a:rPr lang="en" sz="3200" b="1">
                <a:solidFill>
                  <a:srgbClr val="434343"/>
                </a:solidFill>
                <a:latin typeface="Open Sans"/>
                <a:ea typeface="Open Sans"/>
                <a:cs typeface="Open Sans"/>
                <a:sym typeface="Open Sans"/>
              </a:rPr>
              <a:t>MENTOR PROGRAM</a:t>
            </a:r>
            <a:endParaRPr sz="1600" b="1">
              <a:solidFill>
                <a:srgbClr val="434343"/>
              </a:solidFill>
              <a:latin typeface="Open Sans"/>
              <a:ea typeface="Open Sans"/>
              <a:cs typeface="Open Sans"/>
              <a:sym typeface="Open Sans"/>
            </a:endParaRPr>
          </a:p>
          <a:p>
            <a:pPr>
              <a:lnSpc>
                <a:spcPct val="150000"/>
              </a:lnSpc>
            </a:pPr>
            <a:endParaRPr sz="3200" b="1">
              <a:solidFill>
                <a:srgbClr val="434343"/>
              </a:solidFill>
              <a:latin typeface="Open Sans"/>
              <a:ea typeface="Open Sans"/>
              <a:cs typeface="Open Sans"/>
              <a:sym typeface="Open Sans"/>
            </a:endParaRPr>
          </a:p>
        </p:txBody>
      </p:sp>
      <p:sp>
        <p:nvSpPr>
          <p:cNvPr id="246" name="Google Shape;246;p36"/>
          <p:cNvSpPr txBox="1"/>
          <p:nvPr/>
        </p:nvSpPr>
        <p:spPr>
          <a:xfrm rot="423">
            <a:off x="1340833" y="1215300"/>
            <a:ext cx="6502000" cy="605600"/>
          </a:xfrm>
          <a:prstGeom prst="rect">
            <a:avLst/>
          </a:prstGeom>
          <a:noFill/>
          <a:ln>
            <a:noFill/>
          </a:ln>
        </p:spPr>
        <p:txBody>
          <a:bodyPr spcFirstLastPara="1" wrap="square" lIns="121900" tIns="121900" rIns="121900" bIns="121900" anchor="t" anchorCtr="0">
            <a:noAutofit/>
          </a:bodyPr>
          <a:lstStyle/>
          <a:p>
            <a:pPr>
              <a:lnSpc>
                <a:spcPct val="150000"/>
              </a:lnSpc>
            </a:pPr>
            <a:r>
              <a:rPr lang="en" sz="1600" b="1">
                <a:solidFill>
                  <a:srgbClr val="434343"/>
                </a:solidFill>
                <a:latin typeface="Open Sans"/>
                <a:ea typeface="Open Sans"/>
                <a:cs typeface="Open Sans"/>
                <a:sym typeface="Open Sans"/>
              </a:rPr>
              <a:t>Scandinavia's largest </a:t>
            </a:r>
            <a:endParaRPr sz="3200" b="1">
              <a:solidFill>
                <a:srgbClr val="FF0000"/>
              </a:solidFill>
            </a:endParaRPr>
          </a:p>
        </p:txBody>
      </p:sp>
      <p:sp>
        <p:nvSpPr>
          <p:cNvPr id="247" name="Google Shape;247;p36"/>
          <p:cNvSpPr txBox="1"/>
          <p:nvPr/>
        </p:nvSpPr>
        <p:spPr>
          <a:xfrm>
            <a:off x="1340833" y="1877533"/>
            <a:ext cx="4493600" cy="408400"/>
          </a:xfrm>
          <a:prstGeom prst="rect">
            <a:avLst/>
          </a:prstGeom>
          <a:noFill/>
          <a:ln>
            <a:noFill/>
          </a:ln>
        </p:spPr>
        <p:txBody>
          <a:bodyPr spcFirstLastPara="1" wrap="square" lIns="121900" tIns="121900" rIns="121900" bIns="121900" anchor="t" anchorCtr="0">
            <a:noAutofit/>
          </a:bodyPr>
          <a:lstStyle/>
          <a:p>
            <a:pPr>
              <a:lnSpc>
                <a:spcPct val="150000"/>
              </a:lnSpc>
            </a:pPr>
            <a:r>
              <a:rPr lang="en" sz="1600" b="1">
                <a:solidFill>
                  <a:srgbClr val="434343"/>
                </a:solidFill>
                <a:latin typeface="Open Sans"/>
                <a:ea typeface="Open Sans"/>
                <a:cs typeface="Open Sans"/>
                <a:sym typeface="Open Sans"/>
              </a:rPr>
              <a:t>For University Startups </a:t>
            </a:r>
            <a:endParaRPr sz="2000"/>
          </a:p>
        </p:txBody>
      </p:sp>
      <p:pic>
        <p:nvPicPr>
          <p:cNvPr id="248" name="Google Shape;248;p36"/>
          <p:cNvPicPr preferRelativeResize="0"/>
          <p:nvPr/>
        </p:nvPicPr>
        <p:blipFill rotWithShape="1">
          <a:blip r:embed="rId5">
            <a:alphaModFix/>
          </a:blip>
          <a:srcRect/>
          <a:stretch/>
        </p:blipFill>
        <p:spPr>
          <a:xfrm>
            <a:off x="8034070" y="1048499"/>
            <a:ext cx="3169567" cy="3169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52"/>
        <p:cNvGrpSpPr/>
        <p:nvPr/>
      </p:nvGrpSpPr>
      <p:grpSpPr>
        <a:xfrm>
          <a:off x="0" y="0"/>
          <a:ext cx="0" cy="0"/>
          <a:chOff x="0" y="0"/>
          <a:chExt cx="0" cy="0"/>
        </a:xfrm>
      </p:grpSpPr>
      <p:pic>
        <p:nvPicPr>
          <p:cNvPr id="253" name="Google Shape;253;p37"/>
          <p:cNvPicPr preferRelativeResize="0"/>
          <p:nvPr/>
        </p:nvPicPr>
        <p:blipFill rotWithShape="1">
          <a:blip r:embed="rId3">
            <a:alphaModFix/>
          </a:blip>
          <a:srcRect t="1383" b="14242"/>
          <a:stretch/>
        </p:blipFill>
        <p:spPr>
          <a:xfrm>
            <a:off x="0" y="1"/>
            <a:ext cx="12191997" cy="6856860"/>
          </a:xfrm>
          <a:prstGeom prst="rect">
            <a:avLst/>
          </a:prstGeom>
          <a:noFill/>
          <a:ln>
            <a:noFill/>
          </a:ln>
        </p:spPr>
      </p:pic>
      <p:pic>
        <p:nvPicPr>
          <p:cNvPr id="254" name="Google Shape;254;p37"/>
          <p:cNvPicPr preferRelativeResize="0"/>
          <p:nvPr/>
        </p:nvPicPr>
        <p:blipFill rotWithShape="1">
          <a:blip r:embed="rId4">
            <a:alphaModFix amt="70000"/>
          </a:blip>
          <a:srcRect t="1530" b="5160"/>
          <a:stretch/>
        </p:blipFill>
        <p:spPr>
          <a:xfrm>
            <a:off x="0" y="-567"/>
            <a:ext cx="12192000" cy="6858000"/>
          </a:xfrm>
          <a:prstGeom prst="rect">
            <a:avLst/>
          </a:prstGeom>
          <a:noFill/>
          <a:ln>
            <a:noFill/>
          </a:ln>
        </p:spPr>
      </p:pic>
      <p:sp>
        <p:nvSpPr>
          <p:cNvPr id="255" name="Google Shape;255;p37"/>
          <p:cNvSpPr/>
          <p:nvPr/>
        </p:nvSpPr>
        <p:spPr>
          <a:xfrm>
            <a:off x="790800" y="818433"/>
            <a:ext cx="10610400" cy="5428000"/>
          </a:xfrm>
          <a:prstGeom prst="rect">
            <a:avLst/>
          </a:prstGeom>
          <a:solidFill>
            <a:srgbClr val="FFFFFF">
              <a:alpha val="53690"/>
            </a:srgbClr>
          </a:solidFill>
          <a:ln>
            <a:noFill/>
          </a:ln>
          <a:effectLst>
            <a:outerShdw dist="19050" dir="5400000" algn="bl" rotWithShape="0">
              <a:schemeClr val="accent2">
                <a:alpha val="24000"/>
              </a:schemeClr>
            </a:outerShdw>
          </a:effectLst>
        </p:spPr>
        <p:txBody>
          <a:bodyPr spcFirstLastPara="1" wrap="square" lIns="91433" tIns="45700" rIns="91433" bIns="45700" anchor="ctr" anchorCtr="0">
            <a:noAutofit/>
          </a:bodyPr>
          <a:lstStyle/>
          <a:p>
            <a:pPr>
              <a:lnSpc>
                <a:spcPct val="115000"/>
              </a:lnSpc>
              <a:buClr>
                <a:srgbClr val="000000"/>
              </a:buClr>
              <a:buSzPts val="800"/>
            </a:pPr>
            <a:endParaRPr sz="3067" b="1">
              <a:solidFill>
                <a:srgbClr val="FFFFFF"/>
              </a:solidFill>
              <a:latin typeface="Calibri"/>
              <a:ea typeface="Calibri"/>
              <a:cs typeface="Calibri"/>
              <a:sym typeface="Calibri"/>
            </a:endParaRPr>
          </a:p>
        </p:txBody>
      </p:sp>
      <p:sp>
        <p:nvSpPr>
          <p:cNvPr id="256" name="Google Shape;256;p37"/>
          <p:cNvSpPr txBox="1"/>
          <p:nvPr/>
        </p:nvSpPr>
        <p:spPr>
          <a:xfrm>
            <a:off x="4008617" y="2929133"/>
            <a:ext cx="4000000" cy="4000000"/>
          </a:xfrm>
          <a:prstGeom prst="rect">
            <a:avLst/>
          </a:prstGeom>
          <a:noFill/>
          <a:ln>
            <a:noFill/>
          </a:ln>
        </p:spPr>
        <p:txBody>
          <a:bodyPr spcFirstLastPara="1" wrap="square" lIns="121900" tIns="121900" rIns="121900" bIns="121900" anchor="ctr" anchorCtr="0">
            <a:noAutofit/>
          </a:bodyPr>
          <a:lstStyle/>
          <a:p>
            <a:pPr algn="ctr"/>
            <a:endParaRPr sz="4000" b="1">
              <a:solidFill>
                <a:schemeClr val="lt1"/>
              </a:solidFill>
              <a:latin typeface="Roboto Mono"/>
              <a:ea typeface="Roboto Mono"/>
              <a:cs typeface="Roboto Mono"/>
              <a:sym typeface="Roboto Mono"/>
            </a:endParaRPr>
          </a:p>
        </p:txBody>
      </p:sp>
      <p:sp>
        <p:nvSpPr>
          <p:cNvPr id="257" name="Google Shape;257;p37"/>
          <p:cNvSpPr txBox="1"/>
          <p:nvPr/>
        </p:nvSpPr>
        <p:spPr>
          <a:xfrm>
            <a:off x="1010067" y="2380933"/>
            <a:ext cx="6714000" cy="3342800"/>
          </a:xfrm>
          <a:prstGeom prst="rect">
            <a:avLst/>
          </a:prstGeom>
          <a:noFill/>
          <a:ln>
            <a:noFill/>
          </a:ln>
        </p:spPr>
        <p:txBody>
          <a:bodyPr spcFirstLastPara="1" wrap="square" lIns="162500" tIns="162500" rIns="162500" bIns="162500" anchor="t" anchorCtr="0">
            <a:noAutofit/>
          </a:bodyPr>
          <a:lstStyle/>
          <a:p>
            <a:pPr>
              <a:buClr>
                <a:srgbClr val="000000"/>
              </a:buClr>
              <a:buSzPts val="2800"/>
            </a:pPr>
            <a:r>
              <a:rPr lang="en" sz="3200" b="1"/>
              <a:t> Christian Elkrog / Harba</a:t>
            </a:r>
            <a:r>
              <a:rPr lang="en" sz="3733" b="1"/>
              <a:t> </a:t>
            </a:r>
            <a:r>
              <a:rPr lang="en" sz="3200" b="1"/>
              <a:t> </a:t>
            </a:r>
            <a:br>
              <a:rPr lang="en" sz="2533" b="1"/>
            </a:br>
            <a:endParaRPr sz="2000" b="1"/>
          </a:p>
          <a:p>
            <a:pPr marL="812738" indent="-541812">
              <a:lnSpc>
                <a:spcPct val="115000"/>
              </a:lnSpc>
              <a:buClr>
                <a:srgbClr val="383838"/>
              </a:buClr>
              <a:buSzPts val="1800"/>
              <a:buFont typeface="Arial"/>
              <a:buChar char="•"/>
            </a:pPr>
            <a:r>
              <a:rPr lang="en" sz="2400">
                <a:solidFill>
                  <a:srgbClr val="383838"/>
                </a:solidFill>
                <a:latin typeface="Calibri"/>
                <a:ea typeface="Calibri"/>
                <a:cs typeface="Calibri"/>
                <a:sym typeface="Calibri"/>
              </a:rPr>
              <a:t>Won a VC category in 2016 </a:t>
            </a:r>
            <a:endParaRPr sz="2400">
              <a:solidFill>
                <a:srgbClr val="383838"/>
              </a:solidFill>
            </a:endParaRPr>
          </a:p>
          <a:p>
            <a:pPr marL="812738" indent="-541812">
              <a:lnSpc>
                <a:spcPct val="115000"/>
              </a:lnSpc>
              <a:buClr>
                <a:srgbClr val="383838"/>
              </a:buClr>
              <a:buSzPts val="1800"/>
              <a:buFont typeface="Arial"/>
              <a:buChar char="•"/>
            </a:pPr>
            <a:r>
              <a:rPr lang="en" sz="2400">
                <a:solidFill>
                  <a:srgbClr val="383838"/>
                </a:solidFill>
                <a:latin typeface="Calibri"/>
                <a:ea typeface="Calibri"/>
                <a:cs typeface="Calibri"/>
                <a:sym typeface="Calibri"/>
              </a:rPr>
              <a:t>Joined the program in 2017</a:t>
            </a:r>
            <a:endParaRPr sz="2400">
              <a:solidFill>
                <a:srgbClr val="383838"/>
              </a:solidFill>
              <a:latin typeface="Calibri"/>
              <a:ea typeface="Calibri"/>
              <a:cs typeface="Calibri"/>
              <a:sym typeface="Calibri"/>
            </a:endParaRPr>
          </a:p>
          <a:p>
            <a:pPr marL="812738" indent="-541812">
              <a:lnSpc>
                <a:spcPct val="115000"/>
              </a:lnSpc>
              <a:buClr>
                <a:srgbClr val="383838"/>
              </a:buClr>
              <a:buSzPts val="1800"/>
              <a:buFont typeface="Arial"/>
              <a:buChar char="•"/>
            </a:pPr>
            <a:r>
              <a:rPr lang="en" sz="2400">
                <a:solidFill>
                  <a:srgbClr val="383838"/>
                </a:solidFill>
                <a:latin typeface="Calibri"/>
                <a:ea typeface="Calibri"/>
                <a:cs typeface="Calibri"/>
                <a:sym typeface="Calibri"/>
              </a:rPr>
              <a:t>A mentee who now has become a mentor</a:t>
            </a:r>
            <a:endParaRPr sz="2400">
              <a:solidFill>
                <a:srgbClr val="383838"/>
              </a:solidFill>
              <a:latin typeface="Calibri"/>
              <a:ea typeface="Calibri"/>
              <a:cs typeface="Calibri"/>
              <a:sym typeface="Calibri"/>
            </a:endParaRPr>
          </a:p>
          <a:p>
            <a:pPr marL="812738" indent="-541812">
              <a:lnSpc>
                <a:spcPct val="115000"/>
              </a:lnSpc>
              <a:buClr>
                <a:srgbClr val="383838"/>
              </a:buClr>
              <a:buSzPts val="1800"/>
              <a:buFont typeface="Arial"/>
              <a:buChar char="•"/>
            </a:pPr>
            <a:r>
              <a:rPr lang="en" sz="2400">
                <a:solidFill>
                  <a:srgbClr val="383838"/>
                </a:solidFill>
                <a:latin typeface="Calibri"/>
                <a:ea typeface="Calibri"/>
                <a:cs typeface="Calibri"/>
                <a:sym typeface="Calibri"/>
              </a:rPr>
              <a:t>Has accelerated his business </a:t>
            </a:r>
            <a:endParaRPr sz="2400">
              <a:solidFill>
                <a:srgbClr val="383838"/>
              </a:solidFill>
              <a:latin typeface="Calibri"/>
              <a:ea typeface="Calibri"/>
              <a:cs typeface="Calibri"/>
              <a:sym typeface="Calibri"/>
            </a:endParaRPr>
          </a:p>
          <a:p>
            <a:pPr marL="812738" indent="-541812">
              <a:lnSpc>
                <a:spcPct val="115000"/>
              </a:lnSpc>
              <a:buClr>
                <a:srgbClr val="383838"/>
              </a:buClr>
              <a:buSzPts val="1800"/>
              <a:buFont typeface="Arial"/>
              <a:buChar char="•"/>
            </a:pPr>
            <a:r>
              <a:rPr lang="en" sz="2400">
                <a:solidFill>
                  <a:srgbClr val="383838"/>
                </a:solidFill>
                <a:latin typeface="Calibri"/>
                <a:ea typeface="Calibri"/>
                <a:cs typeface="Calibri"/>
                <a:sym typeface="Calibri"/>
              </a:rPr>
              <a:t>Recommends everybody to join the program</a:t>
            </a:r>
            <a:br>
              <a:rPr lang="en" sz="2800">
                <a:latin typeface="Calibri"/>
                <a:ea typeface="Calibri"/>
                <a:cs typeface="Calibri"/>
                <a:sym typeface="Calibri"/>
              </a:rPr>
            </a:br>
            <a:r>
              <a:rPr lang="en" sz="2800">
                <a:latin typeface="Calibri"/>
                <a:ea typeface="Calibri"/>
                <a:cs typeface="Calibri"/>
                <a:sym typeface="Calibri"/>
              </a:rPr>
              <a:t>                                                                                                 </a:t>
            </a:r>
            <a:endParaRPr sz="2000"/>
          </a:p>
          <a:p>
            <a:pPr>
              <a:lnSpc>
                <a:spcPct val="115000"/>
              </a:lnSpc>
              <a:buClr>
                <a:srgbClr val="000000"/>
              </a:buClr>
              <a:buSzPts val="1900"/>
            </a:pPr>
            <a:endParaRPr sz="2533" b="1"/>
          </a:p>
        </p:txBody>
      </p:sp>
      <p:pic>
        <p:nvPicPr>
          <p:cNvPr id="258" name="Google Shape;258;p37"/>
          <p:cNvPicPr preferRelativeResize="0"/>
          <p:nvPr/>
        </p:nvPicPr>
        <p:blipFill rotWithShape="1">
          <a:blip r:embed="rId5">
            <a:alphaModFix/>
          </a:blip>
          <a:srcRect/>
          <a:stretch/>
        </p:blipFill>
        <p:spPr>
          <a:xfrm>
            <a:off x="7953200" y="4413657"/>
            <a:ext cx="3169568" cy="1310075"/>
          </a:xfrm>
          <a:prstGeom prst="rect">
            <a:avLst/>
          </a:prstGeom>
          <a:noFill/>
          <a:ln>
            <a:noFill/>
          </a:ln>
        </p:spPr>
      </p:pic>
      <p:pic>
        <p:nvPicPr>
          <p:cNvPr id="259" name="Google Shape;259;p37"/>
          <p:cNvPicPr preferRelativeResize="0"/>
          <p:nvPr/>
        </p:nvPicPr>
        <p:blipFill>
          <a:blip r:embed="rId6">
            <a:alphaModFix/>
          </a:blip>
          <a:stretch>
            <a:fillRect/>
          </a:stretch>
        </p:blipFill>
        <p:spPr>
          <a:xfrm>
            <a:off x="7953201" y="1193667"/>
            <a:ext cx="3169567" cy="3220000"/>
          </a:xfrm>
          <a:prstGeom prst="rect">
            <a:avLst/>
          </a:prstGeom>
          <a:noFill/>
          <a:ln>
            <a:noFill/>
          </a:ln>
          <a:effectLst>
            <a:outerShdw dist="19050" dir="5400000" algn="bl" rotWithShape="0">
              <a:schemeClr val="accent2">
                <a:alpha val="24000"/>
              </a:schemeClr>
            </a:outerShdw>
          </a:effectLst>
        </p:spPr>
      </p:pic>
      <p:sp>
        <p:nvSpPr>
          <p:cNvPr id="260" name="Google Shape;260;p37"/>
          <p:cNvSpPr txBox="1"/>
          <p:nvPr/>
        </p:nvSpPr>
        <p:spPr>
          <a:xfrm>
            <a:off x="1281400" y="1489300"/>
            <a:ext cx="7290400" cy="657600"/>
          </a:xfrm>
          <a:prstGeom prst="rect">
            <a:avLst/>
          </a:prstGeom>
          <a:noFill/>
          <a:ln>
            <a:noFill/>
          </a:ln>
        </p:spPr>
        <p:txBody>
          <a:bodyPr spcFirstLastPara="1" wrap="square" lIns="121900" tIns="60933" rIns="121900" bIns="60933" anchor="t" anchorCtr="0">
            <a:noAutofit/>
          </a:bodyPr>
          <a:lstStyle/>
          <a:p>
            <a:pPr>
              <a:lnSpc>
                <a:spcPct val="150000"/>
              </a:lnSpc>
              <a:buClr>
                <a:schemeClr val="dk1"/>
              </a:buClr>
              <a:buSzPts val="1100"/>
            </a:pPr>
            <a:r>
              <a:rPr lang="en" sz="3200" b="1">
                <a:solidFill>
                  <a:srgbClr val="434343"/>
                </a:solidFill>
                <a:latin typeface="Open Sans"/>
                <a:ea typeface="Open Sans"/>
                <a:cs typeface="Open Sans"/>
                <a:sym typeface="Open Sans"/>
              </a:rPr>
              <a:t>MENTOR PROGRAM</a:t>
            </a:r>
            <a:endParaRPr sz="1600" b="1">
              <a:solidFill>
                <a:srgbClr val="434343"/>
              </a:solidFill>
              <a:latin typeface="Open Sans"/>
              <a:ea typeface="Open Sans"/>
              <a:cs typeface="Open Sans"/>
              <a:sym typeface="Open Sans"/>
            </a:endParaRPr>
          </a:p>
          <a:p>
            <a:pPr>
              <a:lnSpc>
                <a:spcPct val="150000"/>
              </a:lnSpc>
            </a:pPr>
            <a:endParaRPr sz="3200" b="1">
              <a:solidFill>
                <a:srgbClr val="434343"/>
              </a:solidFill>
              <a:latin typeface="Open Sans"/>
              <a:ea typeface="Open Sans"/>
              <a:cs typeface="Open Sans"/>
              <a:sym typeface="Open Sans"/>
            </a:endParaRPr>
          </a:p>
        </p:txBody>
      </p:sp>
      <p:sp>
        <p:nvSpPr>
          <p:cNvPr id="261" name="Google Shape;261;p37"/>
          <p:cNvSpPr txBox="1"/>
          <p:nvPr/>
        </p:nvSpPr>
        <p:spPr>
          <a:xfrm rot="423">
            <a:off x="1340833" y="1215300"/>
            <a:ext cx="6502000" cy="605600"/>
          </a:xfrm>
          <a:prstGeom prst="rect">
            <a:avLst/>
          </a:prstGeom>
          <a:noFill/>
          <a:ln>
            <a:noFill/>
          </a:ln>
        </p:spPr>
        <p:txBody>
          <a:bodyPr spcFirstLastPara="1" wrap="square" lIns="121900" tIns="121900" rIns="121900" bIns="121900" anchor="t" anchorCtr="0">
            <a:noAutofit/>
          </a:bodyPr>
          <a:lstStyle/>
          <a:p>
            <a:pPr>
              <a:lnSpc>
                <a:spcPct val="150000"/>
              </a:lnSpc>
            </a:pPr>
            <a:r>
              <a:rPr lang="en" sz="1600" b="1">
                <a:solidFill>
                  <a:srgbClr val="434343"/>
                </a:solidFill>
                <a:latin typeface="Open Sans"/>
                <a:ea typeface="Open Sans"/>
                <a:cs typeface="Open Sans"/>
                <a:sym typeface="Open Sans"/>
              </a:rPr>
              <a:t>Scandinavia's largest </a:t>
            </a:r>
            <a:endParaRPr sz="3200" b="1">
              <a:solidFill>
                <a:srgbClr val="FF0000"/>
              </a:solidFill>
            </a:endParaRPr>
          </a:p>
        </p:txBody>
      </p:sp>
      <p:sp>
        <p:nvSpPr>
          <p:cNvPr id="262" name="Google Shape;262;p37"/>
          <p:cNvSpPr txBox="1"/>
          <p:nvPr/>
        </p:nvSpPr>
        <p:spPr>
          <a:xfrm>
            <a:off x="1340833" y="1877533"/>
            <a:ext cx="4493600" cy="408400"/>
          </a:xfrm>
          <a:prstGeom prst="rect">
            <a:avLst/>
          </a:prstGeom>
          <a:noFill/>
          <a:ln>
            <a:noFill/>
          </a:ln>
        </p:spPr>
        <p:txBody>
          <a:bodyPr spcFirstLastPara="1" wrap="square" lIns="121900" tIns="121900" rIns="121900" bIns="121900" anchor="t" anchorCtr="0">
            <a:noAutofit/>
          </a:bodyPr>
          <a:lstStyle/>
          <a:p>
            <a:pPr>
              <a:lnSpc>
                <a:spcPct val="150000"/>
              </a:lnSpc>
            </a:pPr>
            <a:r>
              <a:rPr lang="en" sz="1600" b="1">
                <a:solidFill>
                  <a:srgbClr val="434343"/>
                </a:solidFill>
                <a:latin typeface="Open Sans"/>
                <a:ea typeface="Open Sans"/>
                <a:cs typeface="Open Sans"/>
                <a:sym typeface="Open Sans"/>
              </a:rPr>
              <a:t>For University Startups </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66"/>
        <p:cNvGrpSpPr/>
        <p:nvPr/>
      </p:nvGrpSpPr>
      <p:grpSpPr>
        <a:xfrm>
          <a:off x="0" y="0"/>
          <a:ext cx="0" cy="0"/>
          <a:chOff x="0" y="0"/>
          <a:chExt cx="0" cy="0"/>
        </a:xfrm>
      </p:grpSpPr>
      <p:pic>
        <p:nvPicPr>
          <p:cNvPr id="267" name="Google Shape;267;p38" descr="03-12-2015_Venture Cup (77 of 88).jpg"/>
          <p:cNvPicPr preferRelativeResize="0"/>
          <p:nvPr/>
        </p:nvPicPr>
        <p:blipFill rotWithShape="1">
          <a:blip r:embed="rId3">
            <a:alphaModFix/>
          </a:blip>
          <a:srcRect t="8841" r="1681" b="8833"/>
          <a:stretch/>
        </p:blipFill>
        <p:spPr>
          <a:xfrm>
            <a:off x="1339034" y="88301"/>
            <a:ext cx="9513893" cy="5357644"/>
          </a:xfrm>
          <a:prstGeom prst="rect">
            <a:avLst/>
          </a:prstGeom>
          <a:noFill/>
          <a:ln>
            <a:noFill/>
          </a:ln>
        </p:spPr>
      </p:pic>
      <p:sp>
        <p:nvSpPr>
          <p:cNvPr id="268" name="Google Shape;268;p38"/>
          <p:cNvSpPr txBox="1"/>
          <p:nvPr/>
        </p:nvSpPr>
        <p:spPr>
          <a:xfrm>
            <a:off x="4622201" y="2291763"/>
            <a:ext cx="4510800" cy="288000"/>
          </a:xfrm>
          <a:prstGeom prst="rect">
            <a:avLst/>
          </a:prstGeom>
          <a:noFill/>
          <a:ln>
            <a:noFill/>
          </a:ln>
        </p:spPr>
        <p:txBody>
          <a:bodyPr spcFirstLastPara="1" wrap="square" lIns="121900" tIns="60933" rIns="121900" bIns="60933" anchor="t" anchorCtr="0">
            <a:noAutofit/>
          </a:bodyPr>
          <a:lstStyle/>
          <a:p>
            <a:endParaRPr sz="2400">
              <a:latin typeface="Calibri"/>
              <a:ea typeface="Calibri"/>
              <a:cs typeface="Calibri"/>
              <a:sym typeface="Calibri"/>
            </a:endParaRPr>
          </a:p>
        </p:txBody>
      </p:sp>
      <p:sp>
        <p:nvSpPr>
          <p:cNvPr id="269" name="Google Shape;269;p38"/>
          <p:cNvSpPr/>
          <p:nvPr/>
        </p:nvSpPr>
        <p:spPr>
          <a:xfrm>
            <a:off x="1339033" y="88300"/>
            <a:ext cx="9514000" cy="5358000"/>
          </a:xfrm>
          <a:prstGeom prst="rect">
            <a:avLst/>
          </a:prstGeom>
          <a:solidFill>
            <a:srgbClr val="FFFFFF">
              <a:alpha val="89800"/>
            </a:srgbClr>
          </a:solidFill>
          <a:ln>
            <a:noFill/>
          </a:ln>
        </p:spPr>
        <p:txBody>
          <a:bodyPr spcFirstLastPara="1" wrap="square" lIns="121900" tIns="60933" rIns="121900" bIns="60933" anchor="ctr" anchorCtr="0">
            <a:noAutofit/>
          </a:bodyPr>
          <a:lstStyle/>
          <a:p>
            <a:pPr algn="ctr"/>
            <a:endParaRPr sz="2400">
              <a:solidFill>
                <a:srgbClr val="FFFFFF"/>
              </a:solidFill>
              <a:latin typeface="Calibri"/>
              <a:ea typeface="Calibri"/>
              <a:cs typeface="Calibri"/>
              <a:sym typeface="Calibri"/>
            </a:endParaRPr>
          </a:p>
        </p:txBody>
      </p:sp>
      <p:pic>
        <p:nvPicPr>
          <p:cNvPr id="270" name="Google Shape;270;p38"/>
          <p:cNvPicPr preferRelativeResize="0"/>
          <p:nvPr/>
        </p:nvPicPr>
        <p:blipFill rotWithShape="1">
          <a:blip r:embed="rId4">
            <a:alphaModFix/>
          </a:blip>
          <a:srcRect/>
          <a:stretch/>
        </p:blipFill>
        <p:spPr>
          <a:xfrm>
            <a:off x="8567667" y="142600"/>
            <a:ext cx="2285267" cy="1537800"/>
          </a:xfrm>
          <a:prstGeom prst="rect">
            <a:avLst/>
          </a:prstGeom>
          <a:noFill/>
          <a:ln>
            <a:noFill/>
          </a:ln>
        </p:spPr>
      </p:pic>
      <p:sp>
        <p:nvSpPr>
          <p:cNvPr id="271" name="Google Shape;271;p38"/>
          <p:cNvSpPr txBox="1"/>
          <p:nvPr/>
        </p:nvSpPr>
        <p:spPr>
          <a:xfrm rot="437">
            <a:off x="1370600" y="451533"/>
            <a:ext cx="9450800" cy="4941200"/>
          </a:xfrm>
          <a:prstGeom prst="rect">
            <a:avLst/>
          </a:prstGeom>
          <a:noFill/>
          <a:ln>
            <a:noFill/>
          </a:ln>
        </p:spPr>
        <p:txBody>
          <a:bodyPr spcFirstLastPara="1" wrap="square" lIns="121900" tIns="121900" rIns="121900" bIns="121900" anchor="t" anchorCtr="0">
            <a:noAutofit/>
          </a:bodyPr>
          <a:lstStyle/>
          <a:p>
            <a:pPr algn="ctr"/>
            <a:endParaRPr sz="2667" b="1"/>
          </a:p>
          <a:p>
            <a:pPr algn="ctr"/>
            <a:r>
              <a:rPr lang="en" sz="4000" b="1"/>
              <a:t>How to join?</a:t>
            </a:r>
            <a:endParaRPr sz="4000" b="1"/>
          </a:p>
          <a:p>
            <a:pPr algn="ctr"/>
            <a:endParaRPr sz="2000" b="1"/>
          </a:p>
          <a:p>
            <a:pPr algn="ctr"/>
            <a:r>
              <a:rPr lang="en" sz="2667" b="1"/>
              <a:t>Contact Project Manager </a:t>
            </a:r>
            <a:endParaRPr sz="2667" b="1"/>
          </a:p>
          <a:p>
            <a:pPr algn="ctr"/>
            <a:r>
              <a:rPr lang="en" sz="2667" b="1">
                <a:solidFill>
                  <a:srgbClr val="FF9900"/>
                </a:solidFill>
              </a:rPr>
              <a:t>Keyvan Bamdej</a:t>
            </a:r>
            <a:endParaRPr sz="2667" b="1">
              <a:solidFill>
                <a:srgbClr val="FF9900"/>
              </a:solidFill>
            </a:endParaRPr>
          </a:p>
          <a:p>
            <a:pPr algn="ctr"/>
            <a:endParaRPr sz="2667" b="1"/>
          </a:p>
          <a:p>
            <a:pPr marL="1219170"/>
            <a:r>
              <a:rPr lang="en" sz="2133" b="1">
                <a:solidFill>
                  <a:srgbClr val="FF9900"/>
                </a:solidFill>
              </a:rPr>
              <a:t>                       </a:t>
            </a:r>
            <a:r>
              <a:rPr lang="en" sz="2000" b="1">
                <a:solidFill>
                  <a:srgbClr val="FF9900"/>
                </a:solidFill>
              </a:rPr>
              <a:t>Mail: </a:t>
            </a:r>
            <a:r>
              <a:rPr lang="en" sz="2000" b="1" u="sng">
                <a:hlinkClick r:id="rId5"/>
              </a:rPr>
              <a:t>keyb@venturecup.dk</a:t>
            </a:r>
            <a:endParaRPr sz="2000" b="1"/>
          </a:p>
          <a:p>
            <a:pPr marL="1219170"/>
            <a:r>
              <a:rPr lang="en" sz="2000" b="1">
                <a:solidFill>
                  <a:srgbClr val="FF9900"/>
                </a:solidFill>
              </a:rPr>
              <a:t>                          Phone:  </a:t>
            </a:r>
            <a:r>
              <a:rPr lang="en" sz="2000" b="1"/>
              <a:t>+45 2684 8666</a:t>
            </a:r>
            <a:endParaRPr sz="2000" b="1"/>
          </a:p>
          <a:p>
            <a:pPr marL="1219170"/>
            <a:endParaRPr sz="2000" b="1"/>
          </a:p>
          <a:p>
            <a:pPr marL="1219170"/>
            <a:r>
              <a:rPr lang="en" sz="2000" b="1"/>
              <a:t>                  Or go to: </a:t>
            </a:r>
            <a:r>
              <a:rPr lang="en" sz="2000" u="sng">
                <a:solidFill>
                  <a:schemeClr val="hlink"/>
                </a:solidFill>
                <a:hlinkClick r:id="rId6"/>
              </a:rPr>
              <a:t>http://venturecup.dk/mentor/</a:t>
            </a:r>
            <a:endParaRPr sz="2000">
              <a:solidFill>
                <a:schemeClr val="dk1"/>
              </a:solidFill>
            </a:endParaRPr>
          </a:p>
          <a:p>
            <a:pPr marL="1219170"/>
            <a:endParaRPr sz="2000">
              <a:solidFill>
                <a:schemeClr val="dk1"/>
              </a:solidFill>
            </a:endParaRPr>
          </a:p>
          <a:p>
            <a:pPr marL="1219170"/>
            <a:r>
              <a:rPr lang="en" sz="2000" b="1">
                <a:solidFill>
                  <a:schemeClr val="dk1"/>
                </a:solidFill>
              </a:rPr>
              <a:t>                          </a:t>
            </a:r>
            <a:endParaRPr sz="2000" b="1">
              <a:solidFill>
                <a:schemeClr val="dk1"/>
              </a:solidFill>
            </a:endParaRPr>
          </a:p>
        </p:txBody>
      </p:sp>
      <p:pic>
        <p:nvPicPr>
          <p:cNvPr id="272" name="Google Shape;272;p38"/>
          <p:cNvPicPr preferRelativeResize="0"/>
          <p:nvPr/>
        </p:nvPicPr>
        <p:blipFill>
          <a:blip r:embed="rId7">
            <a:alphaModFix/>
          </a:blip>
          <a:stretch>
            <a:fillRect/>
          </a:stretch>
        </p:blipFill>
        <p:spPr>
          <a:xfrm>
            <a:off x="1339034" y="5001434"/>
            <a:ext cx="2044700" cy="444500"/>
          </a:xfrm>
          <a:prstGeom prst="rect">
            <a:avLst/>
          </a:prstGeom>
          <a:noFill/>
          <a:ln>
            <a:noFill/>
          </a:ln>
        </p:spPr>
      </p:pic>
      <p:pic>
        <p:nvPicPr>
          <p:cNvPr id="273" name="Google Shape;273;p38"/>
          <p:cNvPicPr preferRelativeResize="0"/>
          <p:nvPr/>
        </p:nvPicPr>
        <p:blipFill>
          <a:blip r:embed="rId8">
            <a:alphaModFix/>
          </a:blip>
          <a:stretch>
            <a:fillRect/>
          </a:stretch>
        </p:blipFill>
        <p:spPr>
          <a:xfrm>
            <a:off x="1752434" y="4737934"/>
            <a:ext cx="1797633" cy="370100"/>
          </a:xfrm>
          <a:prstGeom prst="rect">
            <a:avLst/>
          </a:prstGeom>
          <a:noFill/>
          <a:ln>
            <a:noFill/>
          </a:ln>
        </p:spPr>
      </p:pic>
      <p:pic>
        <p:nvPicPr>
          <p:cNvPr id="274" name="Google Shape;274;p38"/>
          <p:cNvPicPr preferRelativeResize="0"/>
          <p:nvPr/>
        </p:nvPicPr>
        <p:blipFill>
          <a:blip r:embed="rId9">
            <a:alphaModFix/>
          </a:blip>
          <a:stretch>
            <a:fillRect/>
          </a:stretch>
        </p:blipFill>
        <p:spPr>
          <a:xfrm>
            <a:off x="9176633" y="5014134"/>
            <a:ext cx="1676400" cy="419100"/>
          </a:xfrm>
          <a:prstGeom prst="rect">
            <a:avLst/>
          </a:prstGeom>
          <a:noFill/>
          <a:ln>
            <a:noFill/>
          </a:ln>
        </p:spPr>
      </p:pic>
      <p:pic>
        <p:nvPicPr>
          <p:cNvPr id="275" name="Google Shape;275;p38"/>
          <p:cNvPicPr preferRelativeResize="0"/>
          <p:nvPr/>
        </p:nvPicPr>
        <p:blipFill>
          <a:blip r:embed="rId10">
            <a:alphaModFix/>
          </a:blip>
          <a:stretch>
            <a:fillRect/>
          </a:stretch>
        </p:blipFill>
        <p:spPr>
          <a:xfrm>
            <a:off x="9548901" y="4713433"/>
            <a:ext cx="2218167" cy="419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39"/>
          <p:cNvPicPr preferRelativeResize="0"/>
          <p:nvPr/>
        </p:nvPicPr>
        <p:blipFill rotWithShape="1">
          <a:blip r:embed="rId3">
            <a:alphaModFix/>
          </a:blip>
          <a:srcRect t="1383" b="14242"/>
          <a:stretch/>
        </p:blipFill>
        <p:spPr>
          <a:xfrm>
            <a:off x="0" y="1"/>
            <a:ext cx="12191997" cy="6856860"/>
          </a:xfrm>
          <a:prstGeom prst="rect">
            <a:avLst/>
          </a:prstGeom>
          <a:noFill/>
          <a:ln>
            <a:noFill/>
          </a:ln>
        </p:spPr>
      </p:pic>
      <p:pic>
        <p:nvPicPr>
          <p:cNvPr id="281" name="Google Shape;281;p39"/>
          <p:cNvPicPr preferRelativeResize="0"/>
          <p:nvPr/>
        </p:nvPicPr>
        <p:blipFill rotWithShape="1">
          <a:blip r:embed="rId4">
            <a:alphaModFix amt="70000"/>
          </a:blip>
          <a:srcRect t="1530" b="5160"/>
          <a:stretch/>
        </p:blipFill>
        <p:spPr>
          <a:xfrm>
            <a:off x="0" y="-14000"/>
            <a:ext cx="12192000" cy="6871999"/>
          </a:xfrm>
          <a:prstGeom prst="rect">
            <a:avLst/>
          </a:prstGeom>
          <a:noFill/>
          <a:ln>
            <a:noFill/>
          </a:ln>
        </p:spPr>
      </p:pic>
      <p:sp>
        <p:nvSpPr>
          <p:cNvPr id="282" name="Google Shape;282;p39"/>
          <p:cNvSpPr txBox="1">
            <a:spLocks noGrp="1"/>
          </p:cNvSpPr>
          <p:nvPr>
            <p:ph type="title"/>
          </p:nvPr>
        </p:nvSpPr>
        <p:spPr>
          <a:xfrm>
            <a:off x="838200" y="365125"/>
            <a:ext cx="10515600" cy="1325600"/>
          </a:xfrm>
          <a:prstGeom prst="rect">
            <a:avLst/>
          </a:prstGeom>
          <a:noFill/>
          <a:ln>
            <a:noFill/>
          </a:ln>
        </p:spPr>
        <p:txBody>
          <a:bodyPr spcFirstLastPara="1" wrap="square" lIns="91433" tIns="45700" rIns="91433" bIns="45700" anchor="t" anchorCtr="0">
            <a:noAutofit/>
          </a:bodyPr>
          <a:lstStyle/>
          <a:p>
            <a:pPr>
              <a:buClr>
                <a:schemeClr val="lt1"/>
              </a:buClr>
              <a:buSzPts val="3300"/>
            </a:pPr>
            <a:r>
              <a:rPr lang="en">
                <a:solidFill>
                  <a:schemeClr val="lt1"/>
                </a:solidFill>
                <a:latin typeface="Arial Black"/>
                <a:ea typeface="Arial Black"/>
                <a:cs typeface="Arial Black"/>
                <a:sym typeface="Arial Black"/>
              </a:rPr>
              <a:t>Thanks to our Sponsors</a:t>
            </a:r>
            <a:endParaRPr>
              <a:solidFill>
                <a:schemeClr val="lt1"/>
              </a:solidFill>
              <a:latin typeface="Arial Black"/>
              <a:ea typeface="Arial Black"/>
              <a:cs typeface="Arial Black"/>
              <a:sym typeface="Arial Black"/>
            </a:endParaRPr>
          </a:p>
        </p:txBody>
      </p:sp>
      <p:sp>
        <p:nvSpPr>
          <p:cNvPr id="283" name="Google Shape;283;p39"/>
          <p:cNvSpPr/>
          <p:nvPr/>
        </p:nvSpPr>
        <p:spPr>
          <a:xfrm>
            <a:off x="231495" y="1180617"/>
            <a:ext cx="11713600" cy="5451600"/>
          </a:xfrm>
          <a:prstGeom prst="rect">
            <a:avLst/>
          </a:prstGeom>
          <a:solidFill>
            <a:schemeClr val="lt1"/>
          </a:solidFill>
          <a:ln>
            <a:noFill/>
          </a:ln>
        </p:spPr>
        <p:txBody>
          <a:bodyPr spcFirstLastPara="1" wrap="square" lIns="91433" tIns="45700" rIns="91433" bIns="45700" anchor="ctr" anchorCtr="0">
            <a:noAutofit/>
          </a:bodyPr>
          <a:lstStyle/>
          <a:p>
            <a:pPr algn="ctr"/>
            <a:endParaRPr sz="1867">
              <a:solidFill>
                <a:schemeClr val="lt1"/>
              </a:solidFill>
            </a:endParaRPr>
          </a:p>
        </p:txBody>
      </p:sp>
      <p:pic>
        <p:nvPicPr>
          <p:cNvPr id="284" name="Google Shape;284;p39"/>
          <p:cNvPicPr preferRelativeResize="0"/>
          <p:nvPr/>
        </p:nvPicPr>
        <p:blipFill>
          <a:blip r:embed="rId5">
            <a:alphaModFix/>
          </a:blip>
          <a:stretch>
            <a:fillRect/>
          </a:stretch>
        </p:blipFill>
        <p:spPr>
          <a:xfrm>
            <a:off x="1437251" y="1376367"/>
            <a:ext cx="9317501" cy="506013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tx1"/>
            </a:gs>
          </a:gsLst>
          <a:lin ang="5400000" scaled="1"/>
        </a:gra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t="19185" r="3110" b="30273"/>
          <a:stretch/>
        </p:blipFill>
        <p:spPr>
          <a:xfrm>
            <a:off x="146367" y="98133"/>
            <a:ext cx="5706700" cy="6548603"/>
          </a:xfrm>
          <a:prstGeom prst="rect">
            <a:avLst/>
          </a:prstGeom>
          <a:noFill/>
          <a:ln>
            <a:noFill/>
          </a:ln>
        </p:spPr>
      </p:pic>
      <p:pic>
        <p:nvPicPr>
          <p:cNvPr id="55" name="Google Shape;55;p13"/>
          <p:cNvPicPr preferRelativeResize="0"/>
          <p:nvPr/>
        </p:nvPicPr>
        <p:blipFill>
          <a:blip r:embed="rId4">
            <a:alphaModFix/>
          </a:blip>
          <a:stretch>
            <a:fillRect/>
          </a:stretch>
        </p:blipFill>
        <p:spPr>
          <a:xfrm>
            <a:off x="5853067" y="3496934"/>
            <a:ext cx="6274068" cy="3149809"/>
          </a:xfrm>
          <a:prstGeom prst="rect">
            <a:avLst/>
          </a:prstGeom>
          <a:noFill/>
          <a:ln>
            <a:noFill/>
          </a:ln>
        </p:spPr>
      </p:pic>
      <p:pic>
        <p:nvPicPr>
          <p:cNvPr id="56" name="Google Shape;56;p13"/>
          <p:cNvPicPr preferRelativeResize="0"/>
          <p:nvPr/>
        </p:nvPicPr>
        <p:blipFill rotWithShape="1">
          <a:blip r:embed="rId5">
            <a:alphaModFix/>
          </a:blip>
          <a:srcRect l="4076" r="12562"/>
          <a:stretch/>
        </p:blipFill>
        <p:spPr>
          <a:xfrm>
            <a:off x="5853083" y="98133"/>
            <a:ext cx="3883951" cy="3398800"/>
          </a:xfrm>
          <a:prstGeom prst="rect">
            <a:avLst/>
          </a:prstGeom>
          <a:noFill/>
          <a:ln>
            <a:noFill/>
          </a:ln>
        </p:spPr>
      </p:pic>
      <p:pic>
        <p:nvPicPr>
          <p:cNvPr id="57" name="Google Shape;57;p13"/>
          <p:cNvPicPr preferRelativeResize="0"/>
          <p:nvPr/>
        </p:nvPicPr>
        <p:blipFill rotWithShape="1">
          <a:blip r:embed="rId6">
            <a:alphaModFix/>
          </a:blip>
          <a:srcRect l="6475" r="12170"/>
          <a:stretch/>
        </p:blipFill>
        <p:spPr>
          <a:xfrm>
            <a:off x="9737034" y="98134"/>
            <a:ext cx="2390100" cy="3398799"/>
          </a:xfrm>
          <a:prstGeom prst="rect">
            <a:avLst/>
          </a:prstGeom>
          <a:noFill/>
          <a:ln>
            <a:noFill/>
          </a:ln>
        </p:spPr>
      </p:pic>
    </p:spTree>
    <p:extLst>
      <p:ext uri="{BB962C8B-B14F-4D97-AF65-F5344CB8AC3E}">
        <p14:creationId xmlns:p14="http://schemas.microsoft.com/office/powerpoint/2010/main" val="3448818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tx1"/>
            </a:gs>
          </a:gsLst>
          <a:lin ang="5400000" scaled="1"/>
        </a:gradFill>
        <a:effectLst/>
      </p:bgPr>
    </p:bg>
    <p:spTree>
      <p:nvGrpSpPr>
        <p:cNvPr id="1" name="Shape 61"/>
        <p:cNvGrpSpPr/>
        <p:nvPr/>
      </p:nvGrpSpPr>
      <p:grpSpPr>
        <a:xfrm>
          <a:off x="0" y="0"/>
          <a:ext cx="0" cy="0"/>
          <a:chOff x="0" y="0"/>
          <a:chExt cx="0" cy="0"/>
        </a:xfrm>
      </p:grpSpPr>
      <p:sp>
        <p:nvSpPr>
          <p:cNvPr id="62" name="Google Shape;62;p14"/>
          <p:cNvSpPr/>
          <p:nvPr/>
        </p:nvSpPr>
        <p:spPr>
          <a:xfrm>
            <a:off x="-307367" y="529167"/>
            <a:ext cx="12611600" cy="892000"/>
          </a:xfrm>
          <a:prstGeom prst="rect">
            <a:avLst/>
          </a:prstGeom>
          <a:solidFill>
            <a:srgbClr val="F7941D"/>
          </a:solidFill>
          <a:ln>
            <a:noFill/>
          </a:ln>
        </p:spPr>
        <p:txBody>
          <a:bodyPr spcFirstLastPara="1" wrap="square" lIns="121900" tIns="121900" rIns="121900" bIns="121900" anchor="ctr" anchorCtr="0">
            <a:noAutofit/>
          </a:bodyPr>
          <a:lstStyle/>
          <a:p>
            <a:endParaRPr sz="2000"/>
          </a:p>
        </p:txBody>
      </p:sp>
      <p:sp>
        <p:nvSpPr>
          <p:cNvPr id="63" name="Google Shape;63;p14"/>
          <p:cNvSpPr txBox="1">
            <a:spLocks noGrp="1"/>
          </p:cNvSpPr>
          <p:nvPr>
            <p:ph type="title"/>
          </p:nvPr>
        </p:nvSpPr>
        <p:spPr>
          <a:xfrm>
            <a:off x="3762700" y="597333"/>
            <a:ext cx="8013600" cy="994400"/>
          </a:xfrm>
          <a:prstGeom prst="rect">
            <a:avLst/>
          </a:prstGeom>
        </p:spPr>
        <p:txBody>
          <a:bodyPr spcFirstLastPara="1" wrap="square" lIns="121900" tIns="121900" rIns="121900" bIns="121900" anchor="t" anchorCtr="0">
            <a:noAutofit/>
          </a:bodyPr>
          <a:lstStyle/>
          <a:p>
            <a:r>
              <a:rPr lang="da" sz="3600" b="1">
                <a:solidFill>
                  <a:srgbClr val="FFFFFF"/>
                </a:solidFill>
              </a:rPr>
              <a:t>About the collaboration</a:t>
            </a:r>
            <a:endParaRPr sz="3600" b="1">
              <a:solidFill>
                <a:srgbClr val="FFFFFF"/>
              </a:solidFill>
            </a:endParaRPr>
          </a:p>
        </p:txBody>
      </p:sp>
      <p:sp>
        <p:nvSpPr>
          <p:cNvPr id="64" name="Google Shape;64;p14"/>
          <p:cNvSpPr txBox="1">
            <a:spLocks noGrp="1"/>
          </p:cNvSpPr>
          <p:nvPr>
            <p:ph type="body" idx="1"/>
          </p:nvPr>
        </p:nvSpPr>
        <p:spPr>
          <a:xfrm>
            <a:off x="285200" y="1591733"/>
            <a:ext cx="6111200" cy="3975600"/>
          </a:xfrm>
          <a:prstGeom prst="rect">
            <a:avLst/>
          </a:prstGeom>
        </p:spPr>
        <p:txBody>
          <a:bodyPr spcFirstLastPara="1" wrap="square" lIns="121900" tIns="121900" rIns="121900" bIns="121900" anchor="t" anchorCtr="0">
            <a:noAutofit/>
          </a:bodyPr>
          <a:lstStyle/>
          <a:p>
            <a:pPr indent="-507987">
              <a:lnSpc>
                <a:spcPct val="115000"/>
              </a:lnSpc>
              <a:spcBef>
                <a:spcPts val="1333"/>
              </a:spcBef>
              <a:buSzPts val="2400"/>
            </a:pPr>
            <a:r>
              <a:rPr lang="da" sz="3200" dirty="0">
                <a:solidFill>
                  <a:schemeClr val="bg1"/>
                </a:solidFill>
              </a:rPr>
              <a:t>100 students</a:t>
            </a:r>
            <a:endParaRPr sz="3200" dirty="0">
              <a:solidFill>
                <a:schemeClr val="bg1"/>
              </a:solidFill>
            </a:endParaRPr>
          </a:p>
          <a:p>
            <a:pPr indent="-507987">
              <a:lnSpc>
                <a:spcPct val="115000"/>
              </a:lnSpc>
              <a:spcBef>
                <a:spcPts val="1333"/>
              </a:spcBef>
              <a:buSzPts val="2400"/>
            </a:pPr>
            <a:r>
              <a:rPr lang="da" sz="3200" dirty="0">
                <a:solidFill>
                  <a:schemeClr val="bg1"/>
                </a:solidFill>
              </a:rPr>
              <a:t>Students work with technical problems for the festival</a:t>
            </a:r>
            <a:endParaRPr sz="3200" dirty="0">
              <a:solidFill>
                <a:schemeClr val="bg1"/>
              </a:solidFill>
            </a:endParaRPr>
          </a:p>
          <a:p>
            <a:pPr indent="-507987">
              <a:lnSpc>
                <a:spcPct val="115000"/>
              </a:lnSpc>
              <a:spcBef>
                <a:spcPts val="1333"/>
              </a:spcBef>
              <a:buSzPts val="2400"/>
            </a:pPr>
            <a:r>
              <a:rPr lang="da" sz="3200" dirty="0">
                <a:solidFill>
                  <a:schemeClr val="bg1"/>
                </a:solidFill>
              </a:rPr>
              <a:t>Solutions to real world problems</a:t>
            </a:r>
            <a:endParaRPr sz="3200" dirty="0">
              <a:solidFill>
                <a:schemeClr val="bg1"/>
              </a:solidFill>
            </a:endParaRPr>
          </a:p>
          <a:p>
            <a:pPr indent="-507987">
              <a:lnSpc>
                <a:spcPct val="115000"/>
              </a:lnSpc>
              <a:spcBef>
                <a:spcPts val="1333"/>
              </a:spcBef>
              <a:spcAft>
                <a:spcPts val="1333"/>
              </a:spcAft>
              <a:buSzPts val="2400"/>
            </a:pPr>
            <a:r>
              <a:rPr lang="da" sz="3200" dirty="0">
                <a:solidFill>
                  <a:schemeClr val="bg1"/>
                </a:solidFill>
              </a:rPr>
              <a:t>A playground for students, a test platform </a:t>
            </a:r>
            <a:endParaRPr dirty="0">
              <a:solidFill>
                <a:schemeClr val="bg1"/>
              </a:solidFill>
            </a:endParaRPr>
          </a:p>
        </p:txBody>
      </p:sp>
      <p:pic>
        <p:nvPicPr>
          <p:cNvPr id="65" name="Google Shape;65;p14"/>
          <p:cNvPicPr preferRelativeResize="0"/>
          <p:nvPr/>
        </p:nvPicPr>
        <p:blipFill rotWithShape="1">
          <a:blip r:embed="rId3">
            <a:alphaModFix/>
          </a:blip>
          <a:srcRect b="7527"/>
          <a:stretch/>
        </p:blipFill>
        <p:spPr>
          <a:xfrm>
            <a:off x="2000300" y="8467768"/>
            <a:ext cx="3027800" cy="2687569"/>
          </a:xfrm>
          <a:prstGeom prst="rect">
            <a:avLst/>
          </a:prstGeom>
          <a:noFill/>
          <a:ln>
            <a:noFill/>
          </a:ln>
        </p:spPr>
      </p:pic>
      <p:pic>
        <p:nvPicPr>
          <p:cNvPr id="66" name="Google Shape;66;p14"/>
          <p:cNvPicPr preferRelativeResize="0"/>
          <p:nvPr/>
        </p:nvPicPr>
        <p:blipFill rotWithShape="1">
          <a:blip r:embed="rId4">
            <a:alphaModFix/>
          </a:blip>
          <a:srcRect l="7629"/>
          <a:stretch/>
        </p:blipFill>
        <p:spPr>
          <a:xfrm>
            <a:off x="634300" y="7745059"/>
            <a:ext cx="3027800" cy="2820975"/>
          </a:xfrm>
          <a:prstGeom prst="rect">
            <a:avLst/>
          </a:prstGeom>
          <a:noFill/>
          <a:ln>
            <a:noFill/>
          </a:ln>
        </p:spPr>
      </p:pic>
      <p:pic>
        <p:nvPicPr>
          <p:cNvPr id="67" name="Google Shape;67;p14"/>
          <p:cNvPicPr preferRelativeResize="0"/>
          <p:nvPr/>
        </p:nvPicPr>
        <p:blipFill rotWithShape="1">
          <a:blip r:embed="rId5">
            <a:alphaModFix/>
          </a:blip>
          <a:srcRect l="5059" r="4761"/>
          <a:stretch/>
        </p:blipFill>
        <p:spPr>
          <a:xfrm>
            <a:off x="6629267" y="1708334"/>
            <a:ext cx="5323599" cy="3758481"/>
          </a:xfrm>
          <a:prstGeom prst="rect">
            <a:avLst/>
          </a:prstGeom>
          <a:noFill/>
          <a:ln>
            <a:noFill/>
          </a:ln>
        </p:spPr>
      </p:pic>
    </p:spTree>
    <p:extLst>
      <p:ext uri="{BB962C8B-B14F-4D97-AF65-F5344CB8AC3E}">
        <p14:creationId xmlns:p14="http://schemas.microsoft.com/office/powerpoint/2010/main" val="410196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tx1"/>
            </a:gs>
          </a:gsLst>
          <a:lin ang="5400000" scaled="1"/>
        </a:gradFill>
        <a:effectLst/>
      </p:bgPr>
    </p:bg>
    <p:spTree>
      <p:nvGrpSpPr>
        <p:cNvPr id="1" name="Shape 71"/>
        <p:cNvGrpSpPr/>
        <p:nvPr/>
      </p:nvGrpSpPr>
      <p:grpSpPr>
        <a:xfrm>
          <a:off x="0" y="0"/>
          <a:ext cx="0" cy="0"/>
          <a:chOff x="0" y="0"/>
          <a:chExt cx="0" cy="0"/>
        </a:xfrm>
      </p:grpSpPr>
      <p:sp>
        <p:nvSpPr>
          <p:cNvPr id="72" name="Google Shape;72;p15"/>
          <p:cNvSpPr/>
          <p:nvPr/>
        </p:nvSpPr>
        <p:spPr>
          <a:xfrm>
            <a:off x="-307367" y="529167"/>
            <a:ext cx="12611600" cy="892000"/>
          </a:xfrm>
          <a:prstGeom prst="rect">
            <a:avLst/>
          </a:prstGeom>
          <a:solidFill>
            <a:srgbClr val="F7941D"/>
          </a:solidFill>
          <a:ln>
            <a:noFill/>
          </a:ln>
        </p:spPr>
        <p:txBody>
          <a:bodyPr spcFirstLastPara="1" wrap="square" lIns="121900" tIns="121900" rIns="121900" bIns="121900" anchor="ctr" anchorCtr="0">
            <a:noAutofit/>
          </a:bodyPr>
          <a:lstStyle/>
          <a:p>
            <a:endParaRPr sz="2000"/>
          </a:p>
        </p:txBody>
      </p:sp>
      <p:sp>
        <p:nvSpPr>
          <p:cNvPr id="73" name="Google Shape;73;p1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pPr algn="ctr"/>
            <a:r>
              <a:rPr lang="da" b="1">
                <a:solidFill>
                  <a:srgbClr val="FFFFFF"/>
                </a:solidFill>
              </a:rPr>
              <a:t>Who and how?  </a:t>
            </a:r>
            <a:endParaRPr b="1">
              <a:solidFill>
                <a:srgbClr val="FFFFFF"/>
              </a:solidFill>
            </a:endParaRPr>
          </a:p>
        </p:txBody>
      </p:sp>
      <p:sp>
        <p:nvSpPr>
          <p:cNvPr id="74" name="Google Shape;74;p15"/>
          <p:cNvSpPr txBox="1">
            <a:spLocks noGrp="1"/>
          </p:cNvSpPr>
          <p:nvPr>
            <p:ph type="body" idx="1"/>
          </p:nvPr>
        </p:nvSpPr>
        <p:spPr>
          <a:xfrm>
            <a:off x="578033" y="1757133"/>
            <a:ext cx="4215600" cy="4066000"/>
          </a:xfrm>
          <a:prstGeom prst="rect">
            <a:avLst/>
          </a:prstGeom>
        </p:spPr>
        <p:txBody>
          <a:bodyPr spcFirstLastPara="1" wrap="square" lIns="121900" tIns="121900" rIns="121900" bIns="121900" anchor="t" anchorCtr="0">
            <a:noAutofit/>
          </a:bodyPr>
          <a:lstStyle/>
          <a:p>
            <a:pPr>
              <a:spcBef>
                <a:spcPts val="1333"/>
              </a:spcBef>
            </a:pPr>
            <a:r>
              <a:rPr lang="da" dirty="0">
                <a:solidFill>
                  <a:schemeClr val="bg1"/>
                </a:solidFill>
              </a:rPr>
              <a:t>All DTU students can participate</a:t>
            </a:r>
            <a:endParaRPr dirty="0">
              <a:solidFill>
                <a:schemeClr val="bg1"/>
              </a:solidFill>
            </a:endParaRPr>
          </a:p>
          <a:p>
            <a:pPr>
              <a:spcBef>
                <a:spcPts val="1333"/>
              </a:spcBef>
            </a:pPr>
            <a:r>
              <a:rPr lang="da" dirty="0">
                <a:solidFill>
                  <a:schemeClr val="bg1"/>
                </a:solidFill>
              </a:rPr>
              <a:t>You get ECTS credits for your project</a:t>
            </a:r>
            <a:endParaRPr dirty="0">
              <a:solidFill>
                <a:schemeClr val="bg1"/>
              </a:solidFill>
            </a:endParaRPr>
          </a:p>
          <a:p>
            <a:pPr>
              <a:spcBef>
                <a:spcPts val="1333"/>
              </a:spcBef>
            </a:pPr>
            <a:r>
              <a:rPr lang="da" dirty="0">
                <a:solidFill>
                  <a:schemeClr val="bg1"/>
                </a:solidFill>
              </a:rPr>
              <a:t>Free access to the Festival </a:t>
            </a:r>
            <a:endParaRPr dirty="0">
              <a:solidFill>
                <a:schemeClr val="bg1"/>
              </a:solidFill>
            </a:endParaRPr>
          </a:p>
          <a:p>
            <a:pPr marL="0" indent="0">
              <a:spcBef>
                <a:spcPts val="1333"/>
              </a:spcBef>
              <a:spcAft>
                <a:spcPts val="2133"/>
              </a:spcAft>
              <a:buNone/>
            </a:pPr>
            <a:endParaRPr dirty="0">
              <a:solidFill>
                <a:schemeClr val="bg1"/>
              </a:solidFill>
            </a:endParaRPr>
          </a:p>
        </p:txBody>
      </p:sp>
      <p:pic>
        <p:nvPicPr>
          <p:cNvPr id="75" name="Google Shape;75;p15"/>
          <p:cNvPicPr preferRelativeResize="0"/>
          <p:nvPr/>
        </p:nvPicPr>
        <p:blipFill>
          <a:blip r:embed="rId3">
            <a:alphaModFix/>
          </a:blip>
          <a:stretch>
            <a:fillRect/>
          </a:stretch>
        </p:blipFill>
        <p:spPr>
          <a:xfrm>
            <a:off x="5134000" y="1629832"/>
            <a:ext cx="6573235" cy="4777301"/>
          </a:xfrm>
          <a:prstGeom prst="rect">
            <a:avLst/>
          </a:prstGeom>
          <a:noFill/>
          <a:ln>
            <a:noFill/>
          </a:ln>
        </p:spPr>
      </p:pic>
    </p:spTree>
    <p:extLst>
      <p:ext uri="{BB962C8B-B14F-4D97-AF65-F5344CB8AC3E}">
        <p14:creationId xmlns:p14="http://schemas.microsoft.com/office/powerpoint/2010/main" val="1405278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tx1"/>
            </a:gs>
          </a:gsLst>
          <a:lin ang="5400000" scaled="1"/>
        </a:gradFill>
        <a:effectLst/>
      </p:bgPr>
    </p:bg>
    <p:spTree>
      <p:nvGrpSpPr>
        <p:cNvPr id="1" name="Shape 79"/>
        <p:cNvGrpSpPr/>
        <p:nvPr/>
      </p:nvGrpSpPr>
      <p:grpSpPr>
        <a:xfrm>
          <a:off x="0" y="0"/>
          <a:ext cx="0" cy="0"/>
          <a:chOff x="0" y="0"/>
          <a:chExt cx="0" cy="0"/>
        </a:xfrm>
      </p:grpSpPr>
      <p:sp>
        <p:nvSpPr>
          <p:cNvPr id="80" name="Google Shape;80;p16"/>
          <p:cNvSpPr/>
          <p:nvPr/>
        </p:nvSpPr>
        <p:spPr>
          <a:xfrm>
            <a:off x="-307367" y="529167"/>
            <a:ext cx="12611600" cy="892000"/>
          </a:xfrm>
          <a:prstGeom prst="rect">
            <a:avLst/>
          </a:prstGeom>
          <a:solidFill>
            <a:srgbClr val="F7941D"/>
          </a:solidFill>
          <a:ln>
            <a:noFill/>
          </a:ln>
        </p:spPr>
        <p:txBody>
          <a:bodyPr spcFirstLastPara="1" wrap="square" lIns="121900" tIns="121900" rIns="121900" bIns="121900" anchor="ctr" anchorCtr="0">
            <a:noAutofit/>
          </a:bodyPr>
          <a:lstStyle/>
          <a:p>
            <a:endParaRPr sz="2000"/>
          </a:p>
        </p:txBody>
      </p:sp>
      <p:sp>
        <p:nvSpPr>
          <p:cNvPr id="81" name="Google Shape;81;p16"/>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pPr algn="ctr"/>
            <a:r>
              <a:rPr lang="da" b="1">
                <a:solidFill>
                  <a:srgbClr val="FFFFFF"/>
                </a:solidFill>
              </a:rPr>
              <a:t>How to participate?</a:t>
            </a:r>
            <a:endParaRPr b="1">
              <a:solidFill>
                <a:srgbClr val="FFFFFF"/>
              </a:solidFill>
            </a:endParaRPr>
          </a:p>
        </p:txBody>
      </p:sp>
      <p:sp>
        <p:nvSpPr>
          <p:cNvPr id="82" name="Google Shape;82;p16"/>
          <p:cNvSpPr txBox="1">
            <a:spLocks noGrp="1"/>
          </p:cNvSpPr>
          <p:nvPr>
            <p:ph type="body" idx="1"/>
          </p:nvPr>
        </p:nvSpPr>
        <p:spPr>
          <a:xfrm>
            <a:off x="548100" y="1536633"/>
            <a:ext cx="4690650" cy="3759267"/>
          </a:xfrm>
          <a:prstGeom prst="rect">
            <a:avLst/>
          </a:prstGeom>
        </p:spPr>
        <p:txBody>
          <a:bodyPr spcFirstLastPara="1" wrap="square" lIns="121900" tIns="121900" rIns="121900" bIns="121900" anchor="t" anchorCtr="0">
            <a:noAutofit/>
          </a:bodyPr>
          <a:lstStyle/>
          <a:p>
            <a:pPr marL="609596" indent="-457200">
              <a:lnSpc>
                <a:spcPct val="100000"/>
              </a:lnSpc>
              <a:spcBef>
                <a:spcPts val="1333"/>
              </a:spcBef>
              <a:buFont typeface="+mj-lt"/>
              <a:buAutoNum type="arabicPeriod"/>
            </a:pPr>
            <a:r>
              <a:rPr lang="da" sz="2400" dirty="0">
                <a:solidFill>
                  <a:schemeClr val="bg1"/>
                </a:solidFill>
              </a:rPr>
              <a:t>From the course database</a:t>
            </a:r>
            <a:endParaRPr sz="2400" dirty="0">
              <a:solidFill>
                <a:schemeClr val="bg1"/>
              </a:solidFill>
            </a:endParaRPr>
          </a:p>
          <a:p>
            <a:pPr marL="1253047" lvl="1" indent="-457200">
              <a:lnSpc>
                <a:spcPct val="100000"/>
              </a:lnSpc>
              <a:spcBef>
                <a:spcPts val="0"/>
              </a:spcBef>
              <a:buFont typeface="+mj-lt"/>
              <a:buAutoNum type="arabicPeriod"/>
            </a:pPr>
            <a:r>
              <a:rPr lang="da" dirty="0">
                <a:solidFill>
                  <a:schemeClr val="bg1"/>
                </a:solidFill>
              </a:rPr>
              <a:t>Waste management</a:t>
            </a:r>
            <a:endParaRPr dirty="0">
              <a:solidFill>
                <a:schemeClr val="bg1"/>
              </a:solidFill>
            </a:endParaRPr>
          </a:p>
          <a:p>
            <a:pPr marL="1253047" lvl="1" indent="-457200">
              <a:lnSpc>
                <a:spcPct val="100000"/>
              </a:lnSpc>
              <a:spcBef>
                <a:spcPts val="0"/>
              </a:spcBef>
              <a:buFont typeface="+mj-lt"/>
              <a:buAutoNum type="arabicPeriod"/>
            </a:pPr>
            <a:r>
              <a:rPr lang="da" dirty="0">
                <a:solidFill>
                  <a:schemeClr val="bg1"/>
                </a:solidFill>
              </a:rPr>
              <a:t>Acoustics conditions</a:t>
            </a:r>
            <a:endParaRPr dirty="0">
              <a:solidFill>
                <a:schemeClr val="bg1"/>
              </a:solidFill>
            </a:endParaRPr>
          </a:p>
          <a:p>
            <a:pPr marL="609596" indent="-457200">
              <a:lnSpc>
                <a:spcPct val="100000"/>
              </a:lnSpc>
              <a:spcBef>
                <a:spcPts val="1333"/>
              </a:spcBef>
              <a:buFont typeface="+mj-lt"/>
              <a:buAutoNum type="arabicPeriod"/>
            </a:pPr>
            <a:r>
              <a:rPr lang="da" sz="2400" dirty="0">
                <a:solidFill>
                  <a:schemeClr val="bg1"/>
                </a:solidFill>
              </a:rPr>
              <a:t>Special course (3 week period in June) </a:t>
            </a:r>
            <a:endParaRPr sz="2400" dirty="0">
              <a:solidFill>
                <a:schemeClr val="bg1"/>
              </a:solidFill>
            </a:endParaRPr>
          </a:p>
          <a:p>
            <a:pPr marL="609596" indent="-457200">
              <a:lnSpc>
                <a:spcPct val="100000"/>
              </a:lnSpc>
              <a:spcBef>
                <a:spcPts val="2133"/>
              </a:spcBef>
              <a:buFont typeface="+mj-lt"/>
              <a:buAutoNum type="arabicPeriod"/>
            </a:pPr>
            <a:r>
              <a:rPr lang="da" sz="2400" dirty="0">
                <a:solidFill>
                  <a:schemeClr val="bg1"/>
                </a:solidFill>
              </a:rPr>
              <a:t>Roskilde festival project as a case in another course </a:t>
            </a:r>
            <a:endParaRPr sz="2400" dirty="0">
              <a:solidFill>
                <a:schemeClr val="bg1"/>
              </a:solidFill>
            </a:endParaRPr>
          </a:p>
          <a:p>
            <a:pPr marL="609596" indent="-457200">
              <a:lnSpc>
                <a:spcPct val="100000"/>
              </a:lnSpc>
              <a:spcBef>
                <a:spcPts val="2133"/>
              </a:spcBef>
              <a:spcAft>
                <a:spcPts val="2133"/>
              </a:spcAft>
              <a:buFont typeface="+mj-lt"/>
              <a:buAutoNum type="arabicPeriod"/>
            </a:pPr>
            <a:r>
              <a:rPr lang="da" sz="2400" dirty="0">
                <a:solidFill>
                  <a:schemeClr val="bg1"/>
                </a:solidFill>
              </a:rPr>
              <a:t>Techlab Crew</a:t>
            </a:r>
            <a:endParaRPr sz="2400" dirty="0">
              <a:solidFill>
                <a:schemeClr val="bg1"/>
              </a:solidFill>
            </a:endParaRPr>
          </a:p>
        </p:txBody>
      </p:sp>
      <p:pic>
        <p:nvPicPr>
          <p:cNvPr id="83" name="Google Shape;83;p16"/>
          <p:cNvPicPr preferRelativeResize="0"/>
          <p:nvPr/>
        </p:nvPicPr>
        <p:blipFill rotWithShape="1">
          <a:blip r:embed="rId3">
            <a:alphaModFix/>
          </a:blip>
          <a:srcRect t="6843" r="6015" b="9390"/>
          <a:stretch/>
        </p:blipFill>
        <p:spPr>
          <a:xfrm>
            <a:off x="8986234" y="4108034"/>
            <a:ext cx="3059401" cy="2141633"/>
          </a:xfrm>
          <a:prstGeom prst="rect">
            <a:avLst/>
          </a:prstGeom>
          <a:noFill/>
          <a:ln>
            <a:noFill/>
          </a:ln>
        </p:spPr>
      </p:pic>
      <p:pic>
        <p:nvPicPr>
          <p:cNvPr id="84" name="Google Shape;84;p16"/>
          <p:cNvPicPr preferRelativeResize="0"/>
          <p:nvPr/>
        </p:nvPicPr>
        <p:blipFill>
          <a:blip r:embed="rId4">
            <a:alphaModFix/>
          </a:blip>
          <a:stretch>
            <a:fillRect/>
          </a:stretch>
        </p:blipFill>
        <p:spPr>
          <a:xfrm>
            <a:off x="8986234" y="1536635"/>
            <a:ext cx="3059399" cy="2391733"/>
          </a:xfrm>
          <a:prstGeom prst="rect">
            <a:avLst/>
          </a:prstGeom>
          <a:noFill/>
          <a:ln>
            <a:noFill/>
          </a:ln>
        </p:spPr>
      </p:pic>
      <p:pic>
        <p:nvPicPr>
          <p:cNvPr id="85" name="Google Shape;85;p16"/>
          <p:cNvPicPr preferRelativeResize="0"/>
          <p:nvPr/>
        </p:nvPicPr>
        <p:blipFill>
          <a:blip r:embed="rId5">
            <a:alphaModFix/>
          </a:blip>
          <a:stretch>
            <a:fillRect/>
          </a:stretch>
        </p:blipFill>
        <p:spPr>
          <a:xfrm>
            <a:off x="5595979" y="1536634"/>
            <a:ext cx="3290600" cy="4718567"/>
          </a:xfrm>
          <a:prstGeom prst="rect">
            <a:avLst/>
          </a:prstGeom>
          <a:noFill/>
          <a:ln>
            <a:noFill/>
          </a:ln>
        </p:spPr>
      </p:pic>
    </p:spTree>
    <p:extLst>
      <p:ext uri="{BB962C8B-B14F-4D97-AF65-F5344CB8AC3E}">
        <p14:creationId xmlns:p14="http://schemas.microsoft.com/office/powerpoint/2010/main" val="2231139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2" name="Picture 4" descr="Billedresultat for information symbol">
            <a:extLst>
              <a:ext uri="{FF2B5EF4-FFF2-40B4-BE49-F238E27FC236}">
                <a16:creationId xmlns:a16="http://schemas.microsoft.com/office/drawing/2014/main" id="{2A661965-6652-449A-B449-30BCDCF3B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586" y="2182643"/>
            <a:ext cx="2492713" cy="24927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lledresultat for Guide symbol">
            <a:extLst>
              <a:ext uri="{FF2B5EF4-FFF2-40B4-BE49-F238E27FC236}">
                <a16:creationId xmlns:a16="http://schemas.microsoft.com/office/drawing/2014/main" id="{248ECB5E-7141-4083-87B6-0BF6B0256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3736" y="2182643"/>
            <a:ext cx="2604581" cy="260458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illedresultat for question mark symbol">
            <a:extLst>
              <a:ext uri="{FF2B5EF4-FFF2-40B4-BE49-F238E27FC236}">
                <a16:creationId xmlns:a16="http://schemas.microsoft.com/office/drawing/2014/main" id="{1892AA9C-9D31-4593-937F-F13F7C3DD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2754" y="2182643"/>
            <a:ext cx="2604582" cy="2604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550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1">
                <a:lumMod val="45000"/>
                <a:lumOff val="55000"/>
              </a:schemeClr>
            </a:gs>
            <a:gs pos="0">
              <a:schemeClr val="accent1">
                <a:lumMod val="45000"/>
                <a:lumOff val="55000"/>
              </a:schemeClr>
            </a:gs>
            <a:gs pos="0">
              <a:schemeClr val="tx1"/>
            </a:gs>
          </a:gsLst>
          <a:lin ang="5400000" scaled="1"/>
        </a:gradFill>
        <a:effectLst/>
      </p:bgPr>
    </p:bg>
    <p:spTree>
      <p:nvGrpSpPr>
        <p:cNvPr id="1" name="Shape 89"/>
        <p:cNvGrpSpPr/>
        <p:nvPr/>
      </p:nvGrpSpPr>
      <p:grpSpPr>
        <a:xfrm>
          <a:off x="0" y="0"/>
          <a:ext cx="0" cy="0"/>
          <a:chOff x="0" y="0"/>
          <a:chExt cx="0" cy="0"/>
        </a:xfrm>
      </p:grpSpPr>
      <p:sp>
        <p:nvSpPr>
          <p:cNvPr id="90" name="Google Shape;90;p17"/>
          <p:cNvSpPr/>
          <p:nvPr/>
        </p:nvSpPr>
        <p:spPr>
          <a:xfrm>
            <a:off x="-307367" y="529167"/>
            <a:ext cx="12611600" cy="892000"/>
          </a:xfrm>
          <a:prstGeom prst="rect">
            <a:avLst/>
          </a:prstGeom>
          <a:solidFill>
            <a:srgbClr val="F7941D"/>
          </a:solidFill>
          <a:ln>
            <a:noFill/>
          </a:ln>
        </p:spPr>
        <p:txBody>
          <a:bodyPr spcFirstLastPara="1" wrap="square" lIns="121900" tIns="121900" rIns="121900" bIns="121900" anchor="ctr" anchorCtr="0">
            <a:noAutofit/>
          </a:bodyPr>
          <a:lstStyle/>
          <a:p>
            <a:endParaRPr sz="2000"/>
          </a:p>
        </p:txBody>
      </p:sp>
      <p:sp>
        <p:nvSpPr>
          <p:cNvPr id="91" name="Google Shape;91;p17"/>
          <p:cNvSpPr txBox="1">
            <a:spLocks noGrp="1"/>
          </p:cNvSpPr>
          <p:nvPr>
            <p:ph type="title"/>
          </p:nvPr>
        </p:nvSpPr>
        <p:spPr>
          <a:xfrm>
            <a:off x="569667" y="593367"/>
            <a:ext cx="11360800" cy="763600"/>
          </a:xfrm>
          <a:prstGeom prst="rect">
            <a:avLst/>
          </a:prstGeom>
        </p:spPr>
        <p:txBody>
          <a:bodyPr spcFirstLastPara="1" wrap="square" lIns="121900" tIns="121900" rIns="121900" bIns="121900" anchor="t" anchorCtr="0">
            <a:noAutofit/>
          </a:bodyPr>
          <a:lstStyle/>
          <a:p>
            <a:pPr algn="ctr"/>
            <a:r>
              <a:rPr lang="da" b="1">
                <a:solidFill>
                  <a:srgbClr val="FFFFFF"/>
                </a:solidFill>
              </a:rPr>
              <a:t>Contact</a:t>
            </a:r>
            <a:endParaRPr b="1">
              <a:solidFill>
                <a:srgbClr val="FFFFFF"/>
              </a:solidFill>
            </a:endParaRPr>
          </a:p>
        </p:txBody>
      </p:sp>
      <p:pic>
        <p:nvPicPr>
          <p:cNvPr id="92" name="Google Shape;92;p17"/>
          <p:cNvPicPr preferRelativeResize="0"/>
          <p:nvPr/>
        </p:nvPicPr>
        <p:blipFill>
          <a:blip r:embed="rId3">
            <a:alphaModFix/>
          </a:blip>
          <a:stretch>
            <a:fillRect/>
          </a:stretch>
        </p:blipFill>
        <p:spPr>
          <a:xfrm>
            <a:off x="1687284" y="4123800"/>
            <a:ext cx="8933401" cy="2299133"/>
          </a:xfrm>
          <a:prstGeom prst="rect">
            <a:avLst/>
          </a:prstGeom>
          <a:noFill/>
          <a:ln>
            <a:noFill/>
          </a:ln>
        </p:spPr>
      </p:pic>
      <p:sp>
        <p:nvSpPr>
          <p:cNvPr id="93" name="Google Shape;93;p17"/>
          <p:cNvSpPr txBox="1"/>
          <p:nvPr/>
        </p:nvSpPr>
        <p:spPr>
          <a:xfrm>
            <a:off x="4018500" y="2195667"/>
            <a:ext cx="4000000" cy="1153600"/>
          </a:xfrm>
          <a:prstGeom prst="rect">
            <a:avLst/>
          </a:prstGeom>
          <a:noFill/>
          <a:ln>
            <a:noFill/>
          </a:ln>
        </p:spPr>
        <p:txBody>
          <a:bodyPr spcFirstLastPara="1" wrap="square" lIns="121900" tIns="121900" rIns="121900" bIns="121900" anchor="t" anchorCtr="0">
            <a:noAutofit/>
          </a:bodyPr>
          <a:lstStyle/>
          <a:p>
            <a:r>
              <a:rPr lang="da" sz="2400" dirty="0">
                <a:solidFill>
                  <a:schemeClr val="bg1"/>
                </a:solidFill>
              </a:rPr>
              <a:t>Kathrine Nissen			</a:t>
            </a:r>
            <a:endParaRPr sz="2400" dirty="0">
              <a:solidFill>
                <a:schemeClr val="bg1"/>
              </a:solidFill>
            </a:endParaRPr>
          </a:p>
          <a:p>
            <a:r>
              <a:rPr lang="da" sz="2400" b="1" u="sng" dirty="0">
                <a:solidFill>
                  <a:schemeClr val="bg1"/>
                </a:solidFill>
                <a:hlinkClick r:id="rId4">
                  <a:extLst>
                    <a:ext uri="{A12FA001-AC4F-418D-AE19-62706E023703}">
                      <ahyp:hlinkClr xmlns:ahyp="http://schemas.microsoft.com/office/drawing/2018/hyperlinkcolor" val="tx"/>
                    </a:ext>
                  </a:extLst>
                </a:hlinkClick>
              </a:rPr>
              <a:t>kanis@adm.dtu.dk</a:t>
            </a:r>
            <a:r>
              <a:rPr lang="da" sz="2400" b="1" dirty="0">
                <a:solidFill>
                  <a:schemeClr val="bg1"/>
                </a:solidFill>
              </a:rPr>
              <a:t> </a:t>
            </a:r>
            <a:endParaRPr sz="2400" b="1" dirty="0">
              <a:solidFill>
                <a:schemeClr val="bg1"/>
              </a:solidFill>
            </a:endParaRPr>
          </a:p>
        </p:txBody>
      </p:sp>
      <p:pic>
        <p:nvPicPr>
          <p:cNvPr id="94" name="Google Shape;94;p17"/>
          <p:cNvPicPr preferRelativeResize="0"/>
          <p:nvPr/>
        </p:nvPicPr>
        <p:blipFill rotWithShape="1">
          <a:blip r:embed="rId5">
            <a:alphaModFix/>
          </a:blip>
          <a:srcRect b="21278"/>
          <a:stretch/>
        </p:blipFill>
        <p:spPr>
          <a:xfrm>
            <a:off x="1687267" y="1713233"/>
            <a:ext cx="2018333" cy="2118499"/>
          </a:xfrm>
          <a:prstGeom prst="rect">
            <a:avLst/>
          </a:prstGeom>
          <a:noFill/>
          <a:ln>
            <a:noFill/>
          </a:ln>
        </p:spPr>
      </p:pic>
    </p:spTree>
    <p:extLst>
      <p:ext uri="{BB962C8B-B14F-4D97-AF65-F5344CB8AC3E}">
        <p14:creationId xmlns:p14="http://schemas.microsoft.com/office/powerpoint/2010/main" val="2921783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alpha val="47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07042A9-1CFE-4239-AD94-209657156E8B}"/>
              </a:ext>
            </a:extLst>
          </p:cNvPr>
          <p:cNvSpPr txBox="1"/>
          <p:nvPr/>
        </p:nvSpPr>
        <p:spPr>
          <a:xfrm>
            <a:off x="312906" y="2476088"/>
            <a:ext cx="4792494" cy="923330"/>
          </a:xfrm>
          <a:prstGeom prst="rect">
            <a:avLst/>
          </a:prstGeom>
          <a:noFill/>
        </p:spPr>
        <p:txBody>
          <a:bodyPr wrap="square" rtlCol="0">
            <a:spAutoFit/>
          </a:bodyPr>
          <a:lstStyle/>
          <a:p>
            <a:r>
              <a:rPr lang="da-DK" sz="5400" dirty="0">
                <a:solidFill>
                  <a:schemeClr val="tx1"/>
                </a:solidFill>
              </a:rPr>
              <a:t>Cliamte-KIC </a:t>
            </a:r>
            <a:endParaRPr lang="en-GB" sz="5400" dirty="0">
              <a:solidFill>
                <a:schemeClr val="tx1"/>
              </a:solidFill>
            </a:endParaRPr>
          </a:p>
        </p:txBody>
      </p:sp>
    </p:spTree>
    <p:extLst>
      <p:ext uri="{BB962C8B-B14F-4D97-AF65-F5344CB8AC3E}">
        <p14:creationId xmlns:p14="http://schemas.microsoft.com/office/powerpoint/2010/main" val="663415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B6E55E4-53A5-4DA4-92DF-7C5BF069D3BA}"/>
              </a:ext>
            </a:extLst>
          </p:cNvPr>
          <p:cNvSpPr>
            <a:spLocks noGrp="1"/>
          </p:cNvSpPr>
          <p:nvPr>
            <p:ph sz="quarter" idx="12"/>
          </p:nvPr>
        </p:nvSpPr>
        <p:spPr>
          <a:xfrm>
            <a:off x="3741" y="5400524"/>
            <a:ext cx="12638284" cy="1265077"/>
          </a:xfrm>
        </p:spPr>
        <p:txBody>
          <a:bodyPr/>
          <a:lstStyle/>
          <a:p>
            <a:endParaRPr lang="en-GB" dirty="0"/>
          </a:p>
          <a:p>
            <a:r>
              <a:rPr lang="en-GB" dirty="0">
                <a:solidFill>
                  <a:schemeClr val="bg1"/>
                </a:solidFill>
                <a:latin typeface="Calibri" panose="020F0502020204030204" pitchFamily="34" charset="0"/>
                <a:cs typeface="Calibri" panose="020F0502020204030204" pitchFamily="34" charset="0"/>
              </a:rPr>
              <a:t>Online application January 2019</a:t>
            </a:r>
            <a:r>
              <a:rPr lang="en-GB" dirty="0">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hlinkClick r:id="rId2"/>
              </a:rPr>
              <a:t>www.climate-kic.org/programmes/education/</a:t>
            </a:r>
            <a:endParaRPr lang="en-GB" dirty="0">
              <a:latin typeface="Calibri" panose="020F0502020204030204" pitchFamily="34" charset="0"/>
              <a:cs typeface="Calibri" panose="020F0502020204030204" pitchFamily="34" charset="0"/>
            </a:endParaRPr>
          </a:p>
          <a:p>
            <a:pPr marL="0" indent="0">
              <a:buNone/>
            </a:pPr>
            <a:endParaRPr lang="en-US" dirty="0"/>
          </a:p>
          <a:p>
            <a:endParaRPr lang="en-US" dirty="0"/>
          </a:p>
        </p:txBody>
      </p:sp>
      <p:sp>
        <p:nvSpPr>
          <p:cNvPr id="4" name="Titel 3">
            <a:extLst>
              <a:ext uri="{FF2B5EF4-FFF2-40B4-BE49-F238E27FC236}">
                <a16:creationId xmlns:a16="http://schemas.microsoft.com/office/drawing/2014/main" id="{1AE49912-81D0-49E8-BFB8-6279AB6D2811}"/>
              </a:ext>
            </a:extLst>
          </p:cNvPr>
          <p:cNvSpPr>
            <a:spLocks noGrp="1"/>
          </p:cNvSpPr>
          <p:nvPr>
            <p:ph type="title"/>
          </p:nvPr>
        </p:nvSpPr>
        <p:spPr/>
        <p:txBody>
          <a:bodyPr/>
          <a:lstStyle/>
          <a:p>
            <a:r>
              <a:rPr lang="en-US" b="1" dirty="0">
                <a:solidFill>
                  <a:schemeClr val="bg1">
                    <a:lumMod val="75000"/>
                    <a:lumOff val="25000"/>
                  </a:schemeClr>
                </a:solidFill>
                <a:latin typeface="Calibri" panose="020F0502020204030204" pitchFamily="34" charset="0"/>
                <a:cs typeface="Calibri" panose="020F0502020204030204" pitchFamily="34" charset="0"/>
              </a:rPr>
              <a:t>Climate-KIC Journey: Summer school</a:t>
            </a:r>
          </a:p>
        </p:txBody>
      </p:sp>
      <p:pic>
        <p:nvPicPr>
          <p:cNvPr id="6" name="Picture 1">
            <a:extLst>
              <a:ext uri="{FF2B5EF4-FFF2-40B4-BE49-F238E27FC236}">
                <a16:creationId xmlns:a16="http://schemas.microsoft.com/office/drawing/2014/main" id="{D15E4505-9F31-4848-8701-BB0643296AA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63041" y="1915012"/>
            <a:ext cx="3030303" cy="17188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008A57E3-0F88-441C-BBDE-D05060D6B67A}"/>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28403" y="4008232"/>
            <a:ext cx="3030303" cy="17357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a:extLst>
              <a:ext uri="{FF2B5EF4-FFF2-40B4-BE49-F238E27FC236}">
                <a16:creationId xmlns:a16="http://schemas.microsoft.com/office/drawing/2014/main" id="{8EA82CF7-671A-42AC-B0AB-10DBC4077F74}"/>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128402" y="1915012"/>
            <a:ext cx="3030303" cy="17188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290A7090-9D1C-43BD-9660-63A2A3D7CF50}"/>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2563041" y="4026025"/>
            <a:ext cx="3030303" cy="17188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
            <a:extLst>
              <a:ext uri="{FF2B5EF4-FFF2-40B4-BE49-F238E27FC236}">
                <a16:creationId xmlns:a16="http://schemas.microsoft.com/office/drawing/2014/main" id="{6B7EFA11-3E47-4C33-BC2E-98B85282512A}"/>
              </a:ext>
            </a:extLst>
          </p:cNvPr>
          <p:cNvSpPr txBox="1">
            <a:spLocks/>
          </p:cNvSpPr>
          <p:nvPr/>
        </p:nvSpPr>
        <p:spPr>
          <a:xfrm>
            <a:off x="6093874" y="1408102"/>
            <a:ext cx="2848807" cy="438871"/>
          </a:xfrm>
          <a:prstGeom prst="rect">
            <a:avLst/>
          </a:prstGeom>
        </p:spPr>
        <p:txBody>
          <a:bodyPr vert="horz" lIns="0" tIns="0" rIns="0" bIns="0" rtlCol="0">
            <a:noAutofit/>
          </a:bodyPr>
          <a:lstStyle>
            <a:lvl1pPr marL="252000" indent="-252000" algn="l" defTabSz="685800" rtl="0" eaLnBrk="1" latinLnBrk="0" hangingPunct="1">
              <a:lnSpc>
                <a:spcPct val="100000"/>
              </a:lnSpc>
              <a:spcBef>
                <a:spcPts val="600"/>
              </a:spcBef>
              <a:buClr>
                <a:schemeClr val="accent1"/>
              </a:buClr>
              <a:buFont typeface="Wingdings" panose="05000000000000000000" pitchFamily="2" charset="2"/>
              <a:buChar char="§"/>
              <a:defRPr sz="1600" kern="1200">
                <a:solidFill>
                  <a:srgbClr val="333333"/>
                </a:solidFill>
                <a:latin typeface="+mn-lt"/>
                <a:ea typeface="+mn-ea"/>
                <a:cs typeface="+mn-cs"/>
              </a:defRPr>
            </a:lvl1pPr>
            <a:lvl2pPr marL="504000" indent="-252000" algn="l" defTabSz="685800" rtl="0" eaLnBrk="1" latinLnBrk="0" hangingPunct="1">
              <a:lnSpc>
                <a:spcPct val="100000"/>
              </a:lnSpc>
              <a:spcBef>
                <a:spcPts val="600"/>
              </a:spcBef>
              <a:buClr>
                <a:schemeClr val="accent1"/>
              </a:buClr>
              <a:buFont typeface="Titillium" panose="00000500000000000000" pitchFamily="50" charset="0"/>
              <a:buChar char="-"/>
              <a:defRPr sz="1600" kern="1200">
                <a:solidFill>
                  <a:srgbClr val="333333"/>
                </a:solidFill>
                <a:latin typeface="+mn-lt"/>
                <a:ea typeface="+mn-ea"/>
                <a:cs typeface="+mn-cs"/>
              </a:defRPr>
            </a:lvl2pPr>
            <a:lvl3pPr marL="0" indent="0" algn="l" defTabSz="685800" rtl="0" eaLnBrk="1" latinLnBrk="0" hangingPunct="1">
              <a:lnSpc>
                <a:spcPct val="100000"/>
              </a:lnSpc>
              <a:spcBef>
                <a:spcPts val="1200"/>
              </a:spcBef>
              <a:spcAft>
                <a:spcPts val="600"/>
              </a:spcAft>
              <a:buClr>
                <a:schemeClr val="accent1"/>
              </a:buClr>
              <a:buFont typeface="Wingdings" panose="05000000000000000000" pitchFamily="2" charset="2"/>
              <a:buNone/>
              <a:defRPr sz="1600" kern="1200" cap="none" baseline="0">
                <a:solidFill>
                  <a:srgbClr val="989898"/>
                </a:solidFill>
                <a:latin typeface="+mn-lt"/>
                <a:ea typeface="+mn-ea"/>
                <a:cs typeface="+mn-cs"/>
              </a:defRPr>
            </a:lvl3pPr>
            <a:lvl4pPr marL="252000" indent="-252000" algn="l" defTabSz="685800" rtl="0" eaLnBrk="1" latinLnBrk="0" hangingPunct="1">
              <a:lnSpc>
                <a:spcPct val="100000"/>
              </a:lnSpc>
              <a:spcBef>
                <a:spcPts val="600"/>
              </a:spcBef>
              <a:buClr>
                <a:schemeClr val="accent1"/>
              </a:buClr>
              <a:buFont typeface="Wingdings" panose="05000000000000000000" pitchFamily="2" charset="2"/>
              <a:buChar char="§"/>
              <a:defRPr sz="1600" kern="1200">
                <a:solidFill>
                  <a:srgbClr val="333333"/>
                </a:solidFill>
                <a:latin typeface="+mn-lt"/>
                <a:ea typeface="+mn-ea"/>
                <a:cs typeface="+mn-cs"/>
              </a:defRPr>
            </a:lvl4pPr>
            <a:lvl5pPr marL="504000" indent="-252000" algn="l" defTabSz="685800" rtl="0" eaLnBrk="1" latinLnBrk="0" hangingPunct="1">
              <a:lnSpc>
                <a:spcPct val="100000"/>
              </a:lnSpc>
              <a:spcBef>
                <a:spcPts val="600"/>
              </a:spcBef>
              <a:buClr>
                <a:schemeClr val="accent1"/>
              </a:buClr>
              <a:buFont typeface="Titillium" panose="00000500000000000000" pitchFamily="50" charset="0"/>
              <a:buChar char="-"/>
              <a:defRPr sz="1600" kern="1200">
                <a:solidFill>
                  <a:srgbClr val="333333"/>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300">
                <a:latin typeface="Titillium" panose="00000500000000000000" pitchFamily="50" charset="0"/>
              </a:rPr>
              <a:t>Climate change knowledge combined with entrepreneurship skill</a:t>
            </a:r>
            <a:endParaRPr lang="en-US" sz="1300" dirty="0">
              <a:latin typeface="Titillium" panose="00000500000000000000" pitchFamily="50" charset="0"/>
            </a:endParaRPr>
          </a:p>
        </p:txBody>
      </p:sp>
      <p:sp>
        <p:nvSpPr>
          <p:cNvPr id="11" name="Text Placeholder 2">
            <a:extLst>
              <a:ext uri="{FF2B5EF4-FFF2-40B4-BE49-F238E27FC236}">
                <a16:creationId xmlns:a16="http://schemas.microsoft.com/office/drawing/2014/main" id="{77D06925-C287-4795-9369-78215C0FEBCE}"/>
              </a:ext>
            </a:extLst>
          </p:cNvPr>
          <p:cNvSpPr txBox="1">
            <a:spLocks/>
          </p:cNvSpPr>
          <p:nvPr/>
        </p:nvSpPr>
        <p:spPr>
          <a:xfrm>
            <a:off x="2533970" y="3719180"/>
            <a:ext cx="3209831" cy="388475"/>
          </a:xfrm>
          <a:prstGeom prst="rect">
            <a:avLst/>
          </a:prstGeom>
        </p:spPr>
        <p:txBody>
          <a:bodyPr vert="horz" lIns="0" tIns="0" rIns="0" bIns="0" rtlCol="0">
            <a:noAutofit/>
          </a:bodyPr>
          <a:lstStyle>
            <a:lvl1pPr marL="252000" indent="-252000" algn="l" defTabSz="685800" rtl="0" eaLnBrk="1" latinLnBrk="0" hangingPunct="1">
              <a:lnSpc>
                <a:spcPct val="100000"/>
              </a:lnSpc>
              <a:spcBef>
                <a:spcPts val="600"/>
              </a:spcBef>
              <a:buClr>
                <a:schemeClr val="accent1"/>
              </a:buClr>
              <a:buFont typeface="Wingdings" panose="05000000000000000000" pitchFamily="2" charset="2"/>
              <a:buChar char="§"/>
              <a:defRPr sz="1600" kern="1200">
                <a:solidFill>
                  <a:srgbClr val="333333"/>
                </a:solidFill>
                <a:latin typeface="+mn-lt"/>
                <a:ea typeface="+mn-ea"/>
                <a:cs typeface="+mn-cs"/>
              </a:defRPr>
            </a:lvl1pPr>
            <a:lvl2pPr marL="504000" indent="-252000" algn="l" defTabSz="685800" rtl="0" eaLnBrk="1" latinLnBrk="0" hangingPunct="1">
              <a:lnSpc>
                <a:spcPct val="100000"/>
              </a:lnSpc>
              <a:spcBef>
                <a:spcPts val="600"/>
              </a:spcBef>
              <a:buClr>
                <a:schemeClr val="accent1"/>
              </a:buClr>
              <a:buFont typeface="Titillium" panose="00000500000000000000" pitchFamily="50" charset="0"/>
              <a:buChar char="-"/>
              <a:defRPr sz="1600" kern="1200">
                <a:solidFill>
                  <a:srgbClr val="333333"/>
                </a:solidFill>
                <a:latin typeface="+mn-lt"/>
                <a:ea typeface="+mn-ea"/>
                <a:cs typeface="+mn-cs"/>
              </a:defRPr>
            </a:lvl2pPr>
            <a:lvl3pPr marL="0" indent="0" algn="l" defTabSz="685800" rtl="0" eaLnBrk="1" latinLnBrk="0" hangingPunct="1">
              <a:lnSpc>
                <a:spcPct val="100000"/>
              </a:lnSpc>
              <a:spcBef>
                <a:spcPts val="1200"/>
              </a:spcBef>
              <a:spcAft>
                <a:spcPts val="600"/>
              </a:spcAft>
              <a:buClr>
                <a:schemeClr val="accent1"/>
              </a:buClr>
              <a:buFont typeface="Wingdings" panose="05000000000000000000" pitchFamily="2" charset="2"/>
              <a:buNone/>
              <a:defRPr sz="1600" kern="1200" cap="none" baseline="0">
                <a:solidFill>
                  <a:srgbClr val="989898"/>
                </a:solidFill>
                <a:latin typeface="+mn-lt"/>
                <a:ea typeface="+mn-ea"/>
                <a:cs typeface="+mn-cs"/>
              </a:defRPr>
            </a:lvl3pPr>
            <a:lvl4pPr marL="252000" indent="-252000" algn="l" defTabSz="685800" rtl="0" eaLnBrk="1" latinLnBrk="0" hangingPunct="1">
              <a:lnSpc>
                <a:spcPct val="100000"/>
              </a:lnSpc>
              <a:spcBef>
                <a:spcPts val="600"/>
              </a:spcBef>
              <a:buClr>
                <a:schemeClr val="accent1"/>
              </a:buClr>
              <a:buFont typeface="Wingdings" panose="05000000000000000000" pitchFamily="2" charset="2"/>
              <a:buChar char="§"/>
              <a:defRPr sz="1600" kern="1200">
                <a:solidFill>
                  <a:srgbClr val="333333"/>
                </a:solidFill>
                <a:latin typeface="+mn-lt"/>
                <a:ea typeface="+mn-ea"/>
                <a:cs typeface="+mn-cs"/>
              </a:defRPr>
            </a:lvl4pPr>
            <a:lvl5pPr marL="504000" indent="-252000" algn="l" defTabSz="685800" rtl="0" eaLnBrk="1" latinLnBrk="0" hangingPunct="1">
              <a:lnSpc>
                <a:spcPct val="100000"/>
              </a:lnSpc>
              <a:spcBef>
                <a:spcPts val="600"/>
              </a:spcBef>
              <a:buClr>
                <a:schemeClr val="accent1"/>
              </a:buClr>
              <a:buFont typeface="Titillium" panose="00000500000000000000" pitchFamily="50" charset="0"/>
              <a:buChar char="-"/>
              <a:defRPr sz="1600" kern="1200">
                <a:solidFill>
                  <a:srgbClr val="333333"/>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300">
                <a:latin typeface="Titillium" panose="00000500000000000000" pitchFamily="50" charset="0"/>
              </a:rPr>
              <a:t>Wide range of backgrounds</a:t>
            </a:r>
            <a:endParaRPr lang="en-US" sz="1300" dirty="0">
              <a:latin typeface="Titillium" panose="00000500000000000000" pitchFamily="50" charset="0"/>
            </a:endParaRPr>
          </a:p>
        </p:txBody>
      </p:sp>
      <p:sp>
        <p:nvSpPr>
          <p:cNvPr id="12" name="Text Placeholder 2">
            <a:extLst>
              <a:ext uri="{FF2B5EF4-FFF2-40B4-BE49-F238E27FC236}">
                <a16:creationId xmlns:a16="http://schemas.microsoft.com/office/drawing/2014/main" id="{C495CF67-2BA6-42ED-86B2-242B09B74B94}"/>
              </a:ext>
            </a:extLst>
          </p:cNvPr>
          <p:cNvSpPr txBox="1">
            <a:spLocks/>
          </p:cNvSpPr>
          <p:nvPr/>
        </p:nvSpPr>
        <p:spPr>
          <a:xfrm>
            <a:off x="2533970" y="1414924"/>
            <a:ext cx="3209831" cy="466699"/>
          </a:xfrm>
          <a:prstGeom prst="rect">
            <a:avLst/>
          </a:prstGeom>
        </p:spPr>
        <p:txBody>
          <a:bodyPr vert="horz" lIns="0" tIns="0" rIns="0" bIns="0" rtlCol="0">
            <a:noAutofit/>
          </a:bodyPr>
          <a:lstStyle>
            <a:lvl1pPr marL="252000" indent="-252000" algn="l" defTabSz="685800" rtl="0" eaLnBrk="1" latinLnBrk="0" hangingPunct="1">
              <a:lnSpc>
                <a:spcPct val="100000"/>
              </a:lnSpc>
              <a:spcBef>
                <a:spcPts val="600"/>
              </a:spcBef>
              <a:buClr>
                <a:schemeClr val="accent1"/>
              </a:buClr>
              <a:buFont typeface="Wingdings" panose="05000000000000000000" pitchFamily="2" charset="2"/>
              <a:buChar char="§"/>
              <a:defRPr sz="1600" kern="1200">
                <a:solidFill>
                  <a:srgbClr val="333333"/>
                </a:solidFill>
                <a:latin typeface="+mn-lt"/>
                <a:ea typeface="+mn-ea"/>
                <a:cs typeface="+mn-cs"/>
              </a:defRPr>
            </a:lvl1pPr>
            <a:lvl2pPr marL="504000" indent="-252000" algn="l" defTabSz="685800" rtl="0" eaLnBrk="1" latinLnBrk="0" hangingPunct="1">
              <a:lnSpc>
                <a:spcPct val="100000"/>
              </a:lnSpc>
              <a:spcBef>
                <a:spcPts val="600"/>
              </a:spcBef>
              <a:buClr>
                <a:schemeClr val="accent1"/>
              </a:buClr>
              <a:buFont typeface="Titillium" panose="00000500000000000000" pitchFamily="50" charset="0"/>
              <a:buChar char="-"/>
              <a:defRPr sz="1600" kern="1200">
                <a:solidFill>
                  <a:srgbClr val="333333"/>
                </a:solidFill>
                <a:latin typeface="+mn-lt"/>
                <a:ea typeface="+mn-ea"/>
                <a:cs typeface="+mn-cs"/>
              </a:defRPr>
            </a:lvl2pPr>
            <a:lvl3pPr marL="0" indent="0" algn="l" defTabSz="685800" rtl="0" eaLnBrk="1" latinLnBrk="0" hangingPunct="1">
              <a:lnSpc>
                <a:spcPct val="100000"/>
              </a:lnSpc>
              <a:spcBef>
                <a:spcPts val="1200"/>
              </a:spcBef>
              <a:spcAft>
                <a:spcPts val="600"/>
              </a:spcAft>
              <a:buClr>
                <a:schemeClr val="accent1"/>
              </a:buClr>
              <a:buFont typeface="Wingdings" panose="05000000000000000000" pitchFamily="2" charset="2"/>
              <a:buNone/>
              <a:defRPr sz="1600" kern="1200" cap="none" baseline="0">
                <a:solidFill>
                  <a:srgbClr val="989898"/>
                </a:solidFill>
                <a:latin typeface="+mn-lt"/>
                <a:ea typeface="+mn-ea"/>
                <a:cs typeface="+mn-cs"/>
              </a:defRPr>
            </a:lvl3pPr>
            <a:lvl4pPr marL="252000" indent="-252000" algn="l" defTabSz="685800" rtl="0" eaLnBrk="1" latinLnBrk="0" hangingPunct="1">
              <a:lnSpc>
                <a:spcPct val="100000"/>
              </a:lnSpc>
              <a:spcBef>
                <a:spcPts val="600"/>
              </a:spcBef>
              <a:buClr>
                <a:schemeClr val="accent1"/>
              </a:buClr>
              <a:buFont typeface="Wingdings" panose="05000000000000000000" pitchFamily="2" charset="2"/>
              <a:buChar char="§"/>
              <a:defRPr sz="1600" kern="1200">
                <a:solidFill>
                  <a:srgbClr val="333333"/>
                </a:solidFill>
                <a:latin typeface="+mn-lt"/>
                <a:ea typeface="+mn-ea"/>
                <a:cs typeface="+mn-cs"/>
              </a:defRPr>
            </a:lvl4pPr>
            <a:lvl5pPr marL="504000" indent="-252000" algn="l" defTabSz="685800" rtl="0" eaLnBrk="1" latinLnBrk="0" hangingPunct="1">
              <a:lnSpc>
                <a:spcPct val="100000"/>
              </a:lnSpc>
              <a:spcBef>
                <a:spcPts val="600"/>
              </a:spcBef>
              <a:buClr>
                <a:schemeClr val="accent1"/>
              </a:buClr>
              <a:buFont typeface="Titillium" panose="00000500000000000000" pitchFamily="50" charset="0"/>
              <a:buChar char="-"/>
              <a:defRPr sz="1600" kern="1200">
                <a:solidFill>
                  <a:srgbClr val="333333"/>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300">
                <a:latin typeface="Titillium" panose="00000500000000000000" pitchFamily="50" charset="0"/>
              </a:rPr>
              <a:t>5 week climate innovation summer school travelling around Europe</a:t>
            </a:r>
            <a:endParaRPr lang="en-US" sz="1300" dirty="0">
              <a:latin typeface="Titillium" panose="00000500000000000000" pitchFamily="50" charset="0"/>
            </a:endParaRPr>
          </a:p>
        </p:txBody>
      </p:sp>
      <p:sp>
        <p:nvSpPr>
          <p:cNvPr id="13" name="Text Placeholder 2">
            <a:extLst>
              <a:ext uri="{FF2B5EF4-FFF2-40B4-BE49-F238E27FC236}">
                <a16:creationId xmlns:a16="http://schemas.microsoft.com/office/drawing/2014/main" id="{1EE60E4A-8D87-4788-9DDF-397C7FFBFBF3}"/>
              </a:ext>
            </a:extLst>
          </p:cNvPr>
          <p:cNvSpPr txBox="1">
            <a:spLocks/>
          </p:cNvSpPr>
          <p:nvPr/>
        </p:nvSpPr>
        <p:spPr>
          <a:xfrm>
            <a:off x="6134370" y="3719180"/>
            <a:ext cx="3209831" cy="388475"/>
          </a:xfrm>
          <a:prstGeom prst="rect">
            <a:avLst/>
          </a:prstGeom>
        </p:spPr>
        <p:txBody>
          <a:bodyPr vert="horz" lIns="0" tIns="0" rIns="0" bIns="0" rtlCol="0">
            <a:noAutofit/>
          </a:bodyPr>
          <a:lstStyle>
            <a:lvl1pPr marL="252000" indent="-252000" algn="l" defTabSz="685800" rtl="0" eaLnBrk="1" latinLnBrk="0" hangingPunct="1">
              <a:lnSpc>
                <a:spcPct val="100000"/>
              </a:lnSpc>
              <a:spcBef>
                <a:spcPts val="600"/>
              </a:spcBef>
              <a:buClr>
                <a:schemeClr val="accent1"/>
              </a:buClr>
              <a:buFont typeface="Wingdings" panose="05000000000000000000" pitchFamily="2" charset="2"/>
              <a:buChar char="§"/>
              <a:defRPr sz="1600" kern="1200">
                <a:solidFill>
                  <a:srgbClr val="333333"/>
                </a:solidFill>
                <a:latin typeface="+mn-lt"/>
                <a:ea typeface="+mn-ea"/>
                <a:cs typeface="+mn-cs"/>
              </a:defRPr>
            </a:lvl1pPr>
            <a:lvl2pPr marL="504000" indent="-252000" algn="l" defTabSz="685800" rtl="0" eaLnBrk="1" latinLnBrk="0" hangingPunct="1">
              <a:lnSpc>
                <a:spcPct val="100000"/>
              </a:lnSpc>
              <a:spcBef>
                <a:spcPts val="600"/>
              </a:spcBef>
              <a:buClr>
                <a:schemeClr val="accent1"/>
              </a:buClr>
              <a:buFont typeface="Titillium" panose="00000500000000000000" pitchFamily="50" charset="0"/>
              <a:buChar char="-"/>
              <a:defRPr sz="1600" kern="1200">
                <a:solidFill>
                  <a:srgbClr val="333333"/>
                </a:solidFill>
                <a:latin typeface="+mn-lt"/>
                <a:ea typeface="+mn-ea"/>
                <a:cs typeface="+mn-cs"/>
              </a:defRPr>
            </a:lvl2pPr>
            <a:lvl3pPr marL="0" indent="0" algn="l" defTabSz="685800" rtl="0" eaLnBrk="1" latinLnBrk="0" hangingPunct="1">
              <a:lnSpc>
                <a:spcPct val="100000"/>
              </a:lnSpc>
              <a:spcBef>
                <a:spcPts val="1200"/>
              </a:spcBef>
              <a:spcAft>
                <a:spcPts val="600"/>
              </a:spcAft>
              <a:buClr>
                <a:schemeClr val="accent1"/>
              </a:buClr>
              <a:buFont typeface="Wingdings" panose="05000000000000000000" pitchFamily="2" charset="2"/>
              <a:buNone/>
              <a:defRPr sz="1600" kern="1200" cap="none" baseline="0">
                <a:solidFill>
                  <a:srgbClr val="989898"/>
                </a:solidFill>
                <a:latin typeface="+mn-lt"/>
                <a:ea typeface="+mn-ea"/>
                <a:cs typeface="+mn-cs"/>
              </a:defRPr>
            </a:lvl3pPr>
            <a:lvl4pPr marL="252000" indent="-252000" algn="l" defTabSz="685800" rtl="0" eaLnBrk="1" latinLnBrk="0" hangingPunct="1">
              <a:lnSpc>
                <a:spcPct val="100000"/>
              </a:lnSpc>
              <a:spcBef>
                <a:spcPts val="600"/>
              </a:spcBef>
              <a:buClr>
                <a:schemeClr val="accent1"/>
              </a:buClr>
              <a:buFont typeface="Wingdings" panose="05000000000000000000" pitchFamily="2" charset="2"/>
              <a:buChar char="§"/>
              <a:defRPr sz="1600" kern="1200">
                <a:solidFill>
                  <a:srgbClr val="333333"/>
                </a:solidFill>
                <a:latin typeface="+mn-lt"/>
                <a:ea typeface="+mn-ea"/>
                <a:cs typeface="+mn-cs"/>
              </a:defRPr>
            </a:lvl4pPr>
            <a:lvl5pPr marL="504000" indent="-252000" algn="l" defTabSz="685800" rtl="0" eaLnBrk="1" latinLnBrk="0" hangingPunct="1">
              <a:lnSpc>
                <a:spcPct val="100000"/>
              </a:lnSpc>
              <a:spcBef>
                <a:spcPts val="600"/>
              </a:spcBef>
              <a:buClr>
                <a:schemeClr val="accent1"/>
              </a:buClr>
              <a:buFont typeface="Titillium" panose="00000500000000000000" pitchFamily="50" charset="0"/>
              <a:buChar char="-"/>
              <a:defRPr sz="1600" kern="1200">
                <a:solidFill>
                  <a:srgbClr val="333333"/>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300">
                <a:latin typeface="Titillium" panose="00000500000000000000" pitchFamily="50" charset="0"/>
              </a:rPr>
              <a:t>Find solutions to climate change</a:t>
            </a:r>
            <a:endParaRPr lang="en-US" sz="1300" dirty="0">
              <a:latin typeface="Titillium" panose="00000500000000000000" pitchFamily="50" charset="0"/>
            </a:endParaRPr>
          </a:p>
        </p:txBody>
      </p:sp>
      <p:pic>
        <p:nvPicPr>
          <p:cNvPr id="14" name="Picture Placeholder 54">
            <a:extLst>
              <a:ext uri="{FF2B5EF4-FFF2-40B4-BE49-F238E27FC236}">
                <a16:creationId xmlns:a16="http://schemas.microsoft.com/office/drawing/2014/main" id="{5F3D1FD7-EA5B-4A0B-8677-62C22F028E4D}"/>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t="-6741" b="-3805"/>
          <a:stretch/>
        </p:blipFill>
        <p:spPr>
          <a:xfrm>
            <a:off x="9634674" y="365123"/>
            <a:ext cx="1971000" cy="671197"/>
          </a:xfrm>
          <a:prstGeom prst="rect">
            <a:avLst/>
          </a:prstGeom>
          <a:noFill/>
          <a:ln>
            <a:solidFill>
              <a:schemeClr val="tx1"/>
            </a:solidFill>
          </a:ln>
        </p:spPr>
      </p:pic>
    </p:spTree>
    <p:extLst>
      <p:ext uri="{BB962C8B-B14F-4D97-AF65-F5344CB8AC3E}">
        <p14:creationId xmlns:p14="http://schemas.microsoft.com/office/powerpoint/2010/main" val="64075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AB6E55E4-53A5-4DA4-92DF-7C5BF069D3BA}"/>
              </a:ext>
            </a:extLst>
          </p:cNvPr>
          <p:cNvSpPr>
            <a:spLocks noGrp="1"/>
          </p:cNvSpPr>
          <p:nvPr>
            <p:ph sz="quarter" idx="12"/>
          </p:nvPr>
        </p:nvSpPr>
        <p:spPr>
          <a:xfrm>
            <a:off x="385492" y="1584000"/>
            <a:ext cx="5769157" cy="4560000"/>
          </a:xfrm>
        </p:spPr>
        <p:txBody>
          <a:bodyPr/>
          <a:lstStyle/>
          <a:p>
            <a:pPr lvl="0"/>
            <a:r>
              <a:rPr lang="en-US" dirty="0">
                <a:solidFill>
                  <a:schemeClr val="bg1"/>
                </a:solidFill>
                <a:latin typeface="Calibri" panose="020F0502020204030204" pitchFamily="34" charset="0"/>
                <a:cs typeface="Calibri" panose="020F0502020204030204" pitchFamily="34" charset="0"/>
              </a:rPr>
              <a:t>Take your idea one step further in 6 months!</a:t>
            </a:r>
            <a:endParaRPr lang="en-GB" dirty="0">
              <a:solidFill>
                <a:schemeClr val="bg1"/>
              </a:solidFill>
              <a:latin typeface="Calibri" panose="020F0502020204030204" pitchFamily="34" charset="0"/>
              <a:cs typeface="Calibri" panose="020F0502020204030204" pitchFamily="34" charset="0"/>
            </a:endParaRPr>
          </a:p>
          <a:p>
            <a:endParaRPr lang="en-GB" sz="1600" dirty="0">
              <a:solidFill>
                <a:schemeClr val="bg1"/>
              </a:solidFill>
              <a:latin typeface="Calibri" panose="020F0502020204030204" pitchFamily="34" charset="0"/>
              <a:cs typeface="Calibri" panose="020F0502020204030204" pitchFamily="34" charset="0"/>
            </a:endParaRPr>
          </a:p>
          <a:p>
            <a:r>
              <a:rPr lang="en-GB" sz="1600" dirty="0">
                <a:solidFill>
                  <a:schemeClr val="bg1"/>
                </a:solidFill>
                <a:latin typeface="Calibri" panose="020F0502020204030204" pitchFamily="34" charset="0"/>
                <a:cs typeface="Calibri" panose="020F0502020204030204" pitchFamily="34" charset="0"/>
              </a:rPr>
              <a:t>01 Oct – 11 Nov: Applications open via website!</a:t>
            </a:r>
          </a:p>
          <a:p>
            <a:r>
              <a:rPr lang="en-GB" sz="1600" dirty="0">
                <a:solidFill>
                  <a:schemeClr val="bg1"/>
                </a:solidFill>
                <a:latin typeface="Calibri" panose="020F0502020204030204" pitchFamily="34" charset="0"/>
                <a:cs typeface="Calibri" panose="020F0502020204030204" pitchFamily="34" charset="0"/>
              </a:rPr>
              <a:t>12 Nov – 3 Dec: Assessment by local teams, incl. 	interviews </a:t>
            </a:r>
          </a:p>
          <a:p>
            <a:r>
              <a:rPr lang="en-GB" sz="1600" dirty="0">
                <a:solidFill>
                  <a:schemeClr val="bg1"/>
                </a:solidFill>
                <a:latin typeface="Calibri" panose="020F0502020204030204" pitchFamily="34" charset="0"/>
                <a:cs typeface="Calibri" panose="020F0502020204030204" pitchFamily="34" charset="0"/>
              </a:rPr>
              <a:t>By 6 Dec: Successful teams informed </a:t>
            </a:r>
          </a:p>
          <a:p>
            <a:r>
              <a:rPr lang="en-GB" sz="1600" dirty="0">
                <a:solidFill>
                  <a:schemeClr val="bg1"/>
                </a:solidFill>
                <a:latin typeface="Calibri" panose="020F0502020204030204" pitchFamily="34" charset="0"/>
                <a:cs typeface="Calibri" panose="020F0502020204030204" pitchFamily="34" charset="0"/>
              </a:rPr>
              <a:t>Jan 2019: Kick-off!</a:t>
            </a:r>
          </a:p>
          <a:p>
            <a:r>
              <a:rPr lang="en-GB" sz="1600" dirty="0">
                <a:solidFill>
                  <a:schemeClr val="bg1"/>
                </a:solidFill>
                <a:latin typeface="Calibri" panose="020F0502020204030204" pitchFamily="34" charset="0"/>
                <a:cs typeface="Calibri" panose="020F0502020204030204" pitchFamily="34" charset="0"/>
              </a:rPr>
              <a:t>Jan - July: Programme phase with coaching, workshops, etc.</a:t>
            </a:r>
          </a:p>
          <a:p>
            <a:r>
              <a:rPr lang="en-GB" sz="1600" dirty="0">
                <a:solidFill>
                  <a:schemeClr val="bg1"/>
                </a:solidFill>
                <a:latin typeface="Calibri" panose="020F0502020204030204" pitchFamily="34" charset="0"/>
                <a:cs typeface="Calibri" panose="020F0502020204030204" pitchFamily="34" charset="0"/>
              </a:rPr>
              <a:t>Aug: Wrap-up phase (report, survey etc.)</a:t>
            </a:r>
          </a:p>
          <a:p>
            <a:endParaRPr lang="en-GB" dirty="0">
              <a:solidFill>
                <a:schemeClr val="bg1"/>
              </a:solidFill>
              <a:latin typeface="Calibri" panose="020F0502020204030204" pitchFamily="34" charset="0"/>
              <a:cs typeface="Calibri" panose="020F0502020204030204" pitchFamily="34" charset="0"/>
            </a:endParaRPr>
          </a:p>
          <a:p>
            <a:r>
              <a:rPr lang="en-GB" dirty="0">
                <a:solidFill>
                  <a:schemeClr val="bg1"/>
                </a:solidFill>
                <a:latin typeface="Calibri" panose="020F0502020204030204" pitchFamily="34" charset="0"/>
                <a:cs typeface="Calibri" panose="020F0502020204030204" pitchFamily="34" charset="0"/>
              </a:rPr>
              <a:t>Local chapter: </a:t>
            </a:r>
            <a:r>
              <a:rPr lang="en-GB" dirty="0">
                <a:solidFill>
                  <a:schemeClr val="bg1"/>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www.greenhouse.climate-kic.org</a:t>
            </a:r>
            <a:endParaRPr lang="en-GB" dirty="0">
              <a:solidFill>
                <a:schemeClr val="bg1"/>
              </a:solidFill>
              <a:latin typeface="Calibri" panose="020F0502020204030204" pitchFamily="34" charset="0"/>
              <a:cs typeface="Calibri" panose="020F0502020204030204" pitchFamily="34" charset="0"/>
            </a:endParaRPr>
          </a:p>
          <a:p>
            <a:r>
              <a:rPr lang="en-GB" dirty="0">
                <a:latin typeface="Calibri" panose="020F0502020204030204" pitchFamily="34" charset="0"/>
                <a:cs typeface="Calibri" panose="020F0502020204030204" pitchFamily="34" charset="0"/>
              </a:rPr>
              <a:t>Contact, Julia: greenhouse@climate-kic.org</a:t>
            </a:r>
          </a:p>
          <a:p>
            <a:endParaRPr lang="en-GB" sz="1600" dirty="0"/>
          </a:p>
          <a:p>
            <a:endParaRPr lang="en-GB" sz="1600" dirty="0"/>
          </a:p>
          <a:p>
            <a:endParaRPr lang="en-GB" sz="1600" dirty="0"/>
          </a:p>
          <a:p>
            <a:endParaRPr lang="en-GB" sz="1600" dirty="0"/>
          </a:p>
          <a:p>
            <a:endParaRPr lang="en-US" dirty="0"/>
          </a:p>
          <a:p>
            <a:endParaRPr lang="en-US" dirty="0"/>
          </a:p>
        </p:txBody>
      </p:sp>
      <p:sp>
        <p:nvSpPr>
          <p:cNvPr id="4" name="Titel 3">
            <a:extLst>
              <a:ext uri="{FF2B5EF4-FFF2-40B4-BE49-F238E27FC236}">
                <a16:creationId xmlns:a16="http://schemas.microsoft.com/office/drawing/2014/main" id="{1AE49912-81D0-49E8-BFB8-6279AB6D2811}"/>
              </a:ext>
            </a:extLst>
          </p:cNvPr>
          <p:cNvSpPr>
            <a:spLocks noGrp="1"/>
          </p:cNvSpPr>
          <p:nvPr>
            <p:ph type="title"/>
          </p:nvPr>
        </p:nvSpPr>
        <p:spPr/>
        <p:txBody>
          <a:bodyPr/>
          <a:lstStyle/>
          <a:p>
            <a:r>
              <a:rPr lang="en-US" b="1" dirty="0">
                <a:solidFill>
                  <a:schemeClr val="bg1">
                    <a:lumMod val="75000"/>
                    <a:lumOff val="25000"/>
                  </a:schemeClr>
                </a:solidFill>
                <a:latin typeface="Calibri" panose="020F0502020204030204" pitchFamily="34" charset="0"/>
                <a:cs typeface="Calibri" panose="020F0502020204030204" pitchFamily="34" charset="0"/>
              </a:rPr>
              <a:t>Greenhouse: Pre-incubator</a:t>
            </a:r>
          </a:p>
        </p:txBody>
      </p:sp>
      <p:pic>
        <p:nvPicPr>
          <p:cNvPr id="7" name="Content Placeholder 6">
            <a:extLst>
              <a:ext uri="{FF2B5EF4-FFF2-40B4-BE49-F238E27FC236}">
                <a16:creationId xmlns:a16="http://schemas.microsoft.com/office/drawing/2014/main" id="{A5F6D642-EDFD-4BCB-9EC1-74212558864D}"/>
              </a:ext>
            </a:extLst>
          </p:cNvPr>
          <p:cNvPicPr>
            <a:picLocks noChangeAspect="1"/>
          </p:cNvPicPr>
          <p:nvPr/>
        </p:nvPicPr>
        <p:blipFill>
          <a:blip r:embed="rId3"/>
          <a:stretch>
            <a:fillRect/>
          </a:stretch>
        </p:blipFill>
        <p:spPr>
          <a:xfrm>
            <a:off x="6653618" y="1493229"/>
            <a:ext cx="5124537" cy="3900435"/>
          </a:xfrm>
          <a:prstGeom prst="rect">
            <a:avLst/>
          </a:prstGeom>
        </p:spPr>
      </p:pic>
      <p:pic>
        <p:nvPicPr>
          <p:cNvPr id="6" name="Picture Placeholder 54">
            <a:extLst>
              <a:ext uri="{FF2B5EF4-FFF2-40B4-BE49-F238E27FC236}">
                <a16:creationId xmlns:a16="http://schemas.microsoft.com/office/drawing/2014/main" id="{621101F6-C0B4-4C01-AC76-CB3074D53DE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6741" b="-3805"/>
          <a:stretch/>
        </p:blipFill>
        <p:spPr>
          <a:xfrm>
            <a:off x="9634674" y="365123"/>
            <a:ext cx="1971000" cy="671197"/>
          </a:xfrm>
          <a:prstGeom prst="rect">
            <a:avLst/>
          </a:prstGeom>
          <a:noFill/>
          <a:ln>
            <a:solidFill>
              <a:schemeClr val="tx1"/>
            </a:solidFill>
          </a:ln>
        </p:spPr>
      </p:pic>
    </p:spTree>
    <p:extLst>
      <p:ext uri="{BB962C8B-B14F-4D97-AF65-F5344CB8AC3E}">
        <p14:creationId xmlns:p14="http://schemas.microsoft.com/office/powerpoint/2010/main" val="1893642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AE49912-81D0-49E8-BFB8-6279AB6D2811}"/>
              </a:ext>
            </a:extLst>
          </p:cNvPr>
          <p:cNvSpPr>
            <a:spLocks noGrp="1"/>
          </p:cNvSpPr>
          <p:nvPr>
            <p:ph type="title"/>
          </p:nvPr>
        </p:nvSpPr>
        <p:spPr/>
        <p:txBody>
          <a:bodyPr/>
          <a:lstStyle/>
          <a:p>
            <a:r>
              <a:rPr lang="en-US" b="1" dirty="0">
                <a:solidFill>
                  <a:schemeClr val="bg1">
                    <a:lumMod val="75000"/>
                    <a:lumOff val="25000"/>
                  </a:schemeClr>
                </a:solidFill>
                <a:latin typeface="Calibri" panose="020F0502020204030204" pitchFamily="34" charset="0"/>
                <a:cs typeface="Calibri" panose="020F0502020204030204" pitchFamily="34" charset="0"/>
              </a:rPr>
              <a:t>Climathon: 26 October 2018</a:t>
            </a:r>
          </a:p>
        </p:txBody>
      </p:sp>
      <p:pic>
        <p:nvPicPr>
          <p:cNvPr id="7" name="Picture 6">
            <a:extLst>
              <a:ext uri="{FF2B5EF4-FFF2-40B4-BE49-F238E27FC236}">
                <a16:creationId xmlns:a16="http://schemas.microsoft.com/office/drawing/2014/main" id="{CD71A04A-C90D-4EDD-8BCB-12A3CF6F8EC0}"/>
              </a:ext>
            </a:extLst>
          </p:cNvPr>
          <p:cNvPicPr>
            <a:picLocks noChangeAspect="1"/>
          </p:cNvPicPr>
          <p:nvPr/>
        </p:nvPicPr>
        <p:blipFill rotWithShape="1">
          <a:blip r:embed="rId2"/>
          <a:srcRect t="13098"/>
          <a:stretch/>
        </p:blipFill>
        <p:spPr>
          <a:xfrm>
            <a:off x="1571826" y="1219633"/>
            <a:ext cx="9096175" cy="5555188"/>
          </a:xfrm>
          <a:prstGeom prst="rect">
            <a:avLst/>
          </a:prstGeom>
        </p:spPr>
      </p:pic>
      <p:pic>
        <p:nvPicPr>
          <p:cNvPr id="5" name="Picture Placeholder 54">
            <a:extLst>
              <a:ext uri="{FF2B5EF4-FFF2-40B4-BE49-F238E27FC236}">
                <a16:creationId xmlns:a16="http://schemas.microsoft.com/office/drawing/2014/main" id="{A8BC0ECB-C021-4E16-AF00-D929C7FF7E3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6741" b="-3805"/>
          <a:stretch/>
        </p:blipFill>
        <p:spPr>
          <a:xfrm>
            <a:off x="9634674" y="365123"/>
            <a:ext cx="1971000" cy="671197"/>
          </a:xfrm>
          <a:prstGeom prst="rect">
            <a:avLst/>
          </a:prstGeom>
          <a:noFill/>
          <a:ln>
            <a:solidFill>
              <a:schemeClr val="tx1"/>
            </a:solidFill>
          </a:ln>
        </p:spPr>
      </p:pic>
    </p:spTree>
    <p:extLst>
      <p:ext uri="{BB962C8B-B14F-4D97-AF65-F5344CB8AC3E}">
        <p14:creationId xmlns:p14="http://schemas.microsoft.com/office/powerpoint/2010/main" val="2728702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Shape 89"/>
          <p:cNvPicPr preferRelativeResize="0"/>
          <p:nvPr/>
        </p:nvPicPr>
        <p:blipFill rotWithShape="1">
          <a:blip r:embed="rId3">
            <a:alphaModFix/>
          </a:blip>
          <a:srcRect/>
          <a:stretch/>
        </p:blipFill>
        <p:spPr>
          <a:xfrm>
            <a:off x="2100878" y="2138461"/>
            <a:ext cx="7952143" cy="2481164"/>
          </a:xfrm>
          <a:prstGeom prst="rect">
            <a:avLst/>
          </a:prstGeom>
          <a:noFill/>
          <a:ln>
            <a:noFill/>
          </a:ln>
        </p:spPr>
      </p:pic>
      <p:sp>
        <p:nvSpPr>
          <p:cNvPr id="90" name="Shape 90"/>
          <p:cNvSpPr txBox="1"/>
          <p:nvPr/>
        </p:nvSpPr>
        <p:spPr>
          <a:xfrm>
            <a:off x="-19051" y="4619625"/>
            <a:ext cx="12192000" cy="723275"/>
          </a:xfrm>
          <a:prstGeom prst="rect">
            <a:avLst/>
          </a:prstGeom>
          <a:noFill/>
          <a:ln>
            <a:noFill/>
          </a:ln>
        </p:spPr>
        <p:txBody>
          <a:bodyPr lIns="91423" tIns="45699" rIns="91423" bIns="45699" anchor="t" anchorCtr="0">
            <a:noAutofit/>
          </a:bodyPr>
          <a:lstStyle/>
          <a:p>
            <a:pPr algn="ctr">
              <a:buClr>
                <a:schemeClr val="dk1"/>
              </a:buClr>
              <a:buSzPct val="25000"/>
            </a:pPr>
            <a:r>
              <a:rPr lang="en-US" sz="4100" i="1">
                <a:solidFill>
                  <a:schemeClr val="dk1"/>
                </a:solidFill>
                <a:latin typeface="Calibri"/>
                <a:ea typeface="Calibri"/>
                <a:cs typeface="Calibri"/>
                <a:sym typeface="Calibri"/>
              </a:rPr>
              <a:t>  </a:t>
            </a:r>
          </a:p>
        </p:txBody>
      </p:sp>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p:nvPr/>
        </p:nvSpPr>
        <p:spPr>
          <a:xfrm>
            <a:off x="5866347" y="6229352"/>
            <a:ext cx="5697767" cy="628649"/>
          </a:xfrm>
          <a:prstGeom prst="rect">
            <a:avLst/>
          </a:prstGeom>
          <a:solidFill>
            <a:schemeClr val="dk1"/>
          </a:solidFill>
          <a:ln>
            <a:noFill/>
          </a:ln>
        </p:spPr>
        <p:txBody>
          <a:bodyPr lIns="91423" tIns="45699" rIns="91423" bIns="45699" anchor="ctr" anchorCtr="0">
            <a:noAutofit/>
          </a:bodyPr>
          <a:lstStyle/>
          <a:p>
            <a:pPr algn="ctr">
              <a:buClr>
                <a:srgbClr val="000000"/>
              </a:buClr>
            </a:pPr>
            <a:endParaRPr>
              <a:solidFill>
                <a:schemeClr val="lt1"/>
              </a:solidFill>
            </a:endParaRPr>
          </a:p>
        </p:txBody>
      </p:sp>
      <p:sp>
        <p:nvSpPr>
          <p:cNvPr id="97" name="Shape 97"/>
          <p:cNvSpPr txBox="1">
            <a:spLocks noGrp="1"/>
          </p:cNvSpPr>
          <p:nvPr>
            <p:ph type="ctrTitle"/>
          </p:nvPr>
        </p:nvSpPr>
        <p:spPr>
          <a:xfrm>
            <a:off x="-3087456" y="663678"/>
            <a:ext cx="12192000" cy="981300"/>
          </a:xfrm>
          <a:prstGeom prst="rect">
            <a:avLst/>
          </a:prstGeom>
          <a:noFill/>
          <a:ln>
            <a:noFill/>
          </a:ln>
        </p:spPr>
        <p:txBody>
          <a:bodyPr lIns="91423" tIns="91423" rIns="91423" bIns="91423" anchor="b" anchorCtr="0">
            <a:noAutofit/>
          </a:bodyPr>
          <a:lstStyle/>
          <a:p>
            <a:pPr>
              <a:buSzPct val="25000"/>
            </a:pPr>
            <a:r>
              <a:rPr lang="en-US" dirty="0">
                <a:solidFill>
                  <a:srgbClr val="FFFFFF"/>
                </a:solidFill>
              </a:rPr>
              <a:t>Who are we?</a:t>
            </a:r>
          </a:p>
        </p:txBody>
      </p:sp>
      <p:pic>
        <p:nvPicPr>
          <p:cNvPr id="98" name="Shape 98"/>
          <p:cNvPicPr preferRelativeResize="0"/>
          <p:nvPr/>
        </p:nvPicPr>
        <p:blipFill rotWithShape="1">
          <a:blip r:embed="rId3">
            <a:alphaModFix/>
          </a:blip>
          <a:srcRect/>
          <a:stretch/>
        </p:blipFill>
        <p:spPr>
          <a:xfrm>
            <a:off x="5905500" y="150801"/>
            <a:ext cx="6381749" cy="2458721"/>
          </a:xfrm>
          <a:prstGeom prst="rect">
            <a:avLst/>
          </a:prstGeom>
          <a:noFill/>
          <a:ln>
            <a:noFill/>
          </a:ln>
        </p:spPr>
      </p:pic>
      <p:sp>
        <p:nvSpPr>
          <p:cNvPr id="99" name="Shape 99"/>
          <p:cNvSpPr txBox="1"/>
          <p:nvPr/>
        </p:nvSpPr>
        <p:spPr>
          <a:xfrm rot="-882239">
            <a:off x="6571121" y="855481"/>
            <a:ext cx="5347939" cy="954107"/>
          </a:xfrm>
          <a:prstGeom prst="rect">
            <a:avLst/>
          </a:prstGeom>
          <a:noFill/>
          <a:ln>
            <a:noFill/>
          </a:ln>
        </p:spPr>
        <p:txBody>
          <a:bodyPr lIns="91423" tIns="45699" rIns="91423" bIns="45699" anchor="t" anchorCtr="0">
            <a:noAutofit/>
          </a:bodyPr>
          <a:lstStyle/>
          <a:p>
            <a:pPr algn="ctr">
              <a:buClr>
                <a:schemeClr val="dk1"/>
              </a:buClr>
              <a:buSzPct val="25000"/>
            </a:pPr>
            <a:r>
              <a:rPr lang="en-US" sz="3200" b="1">
                <a:solidFill>
                  <a:schemeClr val="dk1"/>
                </a:solidFill>
                <a:latin typeface="Calibri"/>
                <a:ea typeface="Calibri"/>
                <a:cs typeface="Calibri"/>
                <a:sym typeface="Calibri"/>
              </a:rPr>
              <a:t>Best Student-driven Initiative</a:t>
            </a:r>
          </a:p>
          <a:p>
            <a:pPr algn="ctr">
              <a:buClr>
                <a:schemeClr val="dk1"/>
              </a:buClr>
              <a:buSzPct val="25000"/>
            </a:pPr>
            <a:r>
              <a:rPr lang="en-US" sz="2400">
                <a:solidFill>
                  <a:schemeClr val="dk1"/>
                </a:solidFill>
                <a:latin typeface="Calibri"/>
                <a:ea typeface="Calibri"/>
                <a:cs typeface="Calibri"/>
                <a:sym typeface="Calibri"/>
              </a:rPr>
              <a:t>for Entrepreneurship of Denmark in 2015</a:t>
            </a:r>
          </a:p>
        </p:txBody>
      </p:sp>
      <p:sp>
        <p:nvSpPr>
          <p:cNvPr id="100" name="Shape 100"/>
          <p:cNvSpPr txBox="1"/>
          <p:nvPr/>
        </p:nvSpPr>
        <p:spPr>
          <a:xfrm>
            <a:off x="3436261" y="5866390"/>
            <a:ext cx="4860172" cy="889175"/>
          </a:xfrm>
          <a:prstGeom prst="rect">
            <a:avLst/>
          </a:prstGeom>
          <a:noFill/>
          <a:ln>
            <a:noFill/>
          </a:ln>
        </p:spPr>
        <p:txBody>
          <a:bodyPr lIns="91423" tIns="45699" rIns="91423" bIns="45699" anchor="ctr" anchorCtr="0">
            <a:noAutofit/>
          </a:bodyPr>
          <a:lstStyle/>
          <a:p>
            <a:pPr>
              <a:lnSpc>
                <a:spcPct val="90000"/>
              </a:lnSpc>
              <a:buClr>
                <a:srgbClr val="FFC000"/>
              </a:buClr>
              <a:buSzPct val="25000"/>
            </a:pPr>
            <a:r>
              <a:rPr lang="en-US" sz="3200">
                <a:solidFill>
                  <a:schemeClr val="accent4"/>
                </a:solidFill>
                <a:latin typeface="Calibri"/>
                <a:ea typeface="Calibri"/>
                <a:cs typeface="Calibri"/>
                <a:sym typeface="Calibri"/>
              </a:rPr>
              <a:t>Our partners</a:t>
            </a:r>
          </a:p>
        </p:txBody>
      </p:sp>
      <p:pic>
        <p:nvPicPr>
          <p:cNvPr id="101" name="Shape 101"/>
          <p:cNvPicPr preferRelativeResize="0"/>
          <p:nvPr/>
        </p:nvPicPr>
        <p:blipFill rotWithShape="1">
          <a:blip r:embed="rId4">
            <a:alphaModFix/>
          </a:blip>
          <a:srcRect r="61592"/>
          <a:stretch/>
        </p:blipFill>
        <p:spPr>
          <a:xfrm>
            <a:off x="5866346" y="5584954"/>
            <a:ext cx="2935519" cy="911799"/>
          </a:xfrm>
          <a:prstGeom prst="rect">
            <a:avLst/>
          </a:prstGeom>
          <a:noFill/>
          <a:ln>
            <a:noFill/>
          </a:ln>
        </p:spPr>
      </p:pic>
      <p:pic>
        <p:nvPicPr>
          <p:cNvPr id="102" name="Shape 102"/>
          <p:cNvPicPr preferRelativeResize="0"/>
          <p:nvPr/>
        </p:nvPicPr>
        <p:blipFill rotWithShape="1">
          <a:blip r:embed="rId5">
            <a:alphaModFix/>
          </a:blip>
          <a:srcRect l="63282" r="577"/>
          <a:stretch/>
        </p:blipFill>
        <p:spPr>
          <a:xfrm>
            <a:off x="8801864" y="5584954"/>
            <a:ext cx="2762251" cy="911799"/>
          </a:xfrm>
          <a:prstGeom prst="rect">
            <a:avLst/>
          </a:prstGeom>
          <a:noFill/>
          <a:ln>
            <a:noFill/>
          </a:ln>
        </p:spPr>
      </p:pic>
      <p:sp>
        <p:nvSpPr>
          <p:cNvPr id="103" name="Shape 103"/>
          <p:cNvSpPr/>
          <p:nvPr/>
        </p:nvSpPr>
        <p:spPr>
          <a:xfrm>
            <a:off x="317243" y="1774839"/>
            <a:ext cx="5382600" cy="1992692"/>
          </a:xfrm>
          <a:prstGeom prst="irregularSeal2">
            <a:avLst/>
          </a:prstGeom>
          <a:solidFill>
            <a:schemeClr val="lt1"/>
          </a:solidFill>
          <a:ln w="25400" cap="flat" cmpd="sng">
            <a:solidFill>
              <a:schemeClr val="dk1"/>
            </a:solidFill>
            <a:prstDash val="solid"/>
            <a:round/>
            <a:headEnd type="none" w="med" len="med"/>
            <a:tailEnd type="none" w="med" len="med"/>
          </a:ln>
        </p:spPr>
        <p:txBody>
          <a:bodyPr lIns="91423" tIns="45699" rIns="91423" bIns="45699" anchor="ctr" anchorCtr="0">
            <a:noAutofit/>
          </a:bodyPr>
          <a:lstStyle/>
          <a:p>
            <a:pPr algn="ctr">
              <a:buClr>
                <a:schemeClr val="dk1"/>
              </a:buClr>
              <a:buSzPct val="25000"/>
            </a:pPr>
            <a:r>
              <a:rPr lang="en-US" sz="3200" b="1">
                <a:solidFill>
                  <a:schemeClr val="dk1"/>
                </a:solidFill>
                <a:latin typeface="Calibri"/>
                <a:ea typeface="Calibri"/>
                <a:cs typeface="Calibri"/>
                <a:sym typeface="Calibri"/>
              </a:rPr>
              <a:t>Student-run organisation</a:t>
            </a:r>
          </a:p>
        </p:txBody>
      </p:sp>
      <p:sp>
        <p:nvSpPr>
          <p:cNvPr id="104" name="Shape 104"/>
          <p:cNvSpPr/>
          <p:nvPr/>
        </p:nvSpPr>
        <p:spPr>
          <a:xfrm>
            <a:off x="785593" y="4325874"/>
            <a:ext cx="4567457" cy="1392241"/>
          </a:xfrm>
          <a:prstGeom prst="wedgeRectCallout">
            <a:avLst>
              <a:gd name="adj1" fmla="val -8406"/>
              <a:gd name="adj2" fmla="val -87975"/>
            </a:avLst>
          </a:prstGeom>
          <a:solidFill>
            <a:schemeClr val="lt1"/>
          </a:solidFill>
          <a:ln w="25400" cap="flat" cmpd="sng">
            <a:solidFill>
              <a:schemeClr val="dk1"/>
            </a:solidFill>
            <a:prstDash val="solid"/>
            <a:round/>
            <a:headEnd type="none" w="med" len="med"/>
            <a:tailEnd type="none" w="med" len="med"/>
          </a:ln>
        </p:spPr>
        <p:txBody>
          <a:bodyPr lIns="91423" tIns="45699" rIns="91423" bIns="45699" anchor="ctr" anchorCtr="0">
            <a:noAutofit/>
          </a:bodyPr>
          <a:lstStyle/>
          <a:p>
            <a:pPr algn="ctr">
              <a:buClr>
                <a:schemeClr val="dk1"/>
              </a:buClr>
              <a:buSzPct val="25000"/>
            </a:pPr>
            <a:r>
              <a:rPr lang="en-US" sz="2800">
                <a:solidFill>
                  <a:schemeClr val="dk1"/>
                </a:solidFill>
                <a:latin typeface="Calibri"/>
                <a:ea typeface="Calibri"/>
                <a:cs typeface="Calibri"/>
                <a:sym typeface="Calibri"/>
              </a:rPr>
              <a:t>                 Promoting</a:t>
            </a:r>
          </a:p>
          <a:p>
            <a:pPr algn="ctr">
              <a:buClr>
                <a:schemeClr val="dk1"/>
              </a:buClr>
              <a:buSzPct val="25000"/>
            </a:pPr>
            <a:r>
              <a:rPr lang="en-US" sz="2800">
                <a:solidFill>
                  <a:schemeClr val="dk1"/>
                </a:solidFill>
                <a:latin typeface="Calibri"/>
                <a:ea typeface="Calibri"/>
                <a:cs typeface="Calibri"/>
                <a:sym typeface="Calibri"/>
              </a:rPr>
              <a:t>                </a:t>
            </a:r>
            <a:r>
              <a:rPr lang="en-US" sz="2800" b="1">
                <a:solidFill>
                  <a:schemeClr val="dk1"/>
                </a:solidFill>
                <a:latin typeface="Calibri"/>
                <a:ea typeface="Calibri"/>
                <a:cs typeface="Calibri"/>
                <a:sym typeface="Calibri"/>
              </a:rPr>
              <a:t>entrepreneurship</a:t>
            </a:r>
          </a:p>
        </p:txBody>
      </p:sp>
      <p:pic>
        <p:nvPicPr>
          <p:cNvPr id="105" name="Shape 105" descr="https://one.arch.tamu.edu/media/photologue/newsitemthumbnail/cache/entreprenuership-icon_thumbnail_large.jpg"/>
          <p:cNvPicPr preferRelativeResize="0"/>
          <p:nvPr/>
        </p:nvPicPr>
        <p:blipFill rotWithShape="1">
          <a:blip r:embed="rId6">
            <a:alphaModFix/>
          </a:blip>
          <a:srcRect/>
          <a:stretch/>
        </p:blipFill>
        <p:spPr>
          <a:xfrm>
            <a:off x="795695" y="4333401"/>
            <a:ext cx="1376003" cy="1376003"/>
          </a:xfrm>
          <a:prstGeom prst="rect">
            <a:avLst/>
          </a:prstGeom>
          <a:noFill/>
          <a:ln>
            <a:noFill/>
          </a:ln>
        </p:spPr>
      </p:pic>
      <p:sp>
        <p:nvSpPr>
          <p:cNvPr id="106" name="Shape 106"/>
          <p:cNvSpPr/>
          <p:nvPr/>
        </p:nvSpPr>
        <p:spPr>
          <a:xfrm>
            <a:off x="6331118" y="3510297"/>
            <a:ext cx="4567457" cy="1392241"/>
          </a:xfrm>
          <a:prstGeom prst="wedgeRectCallout">
            <a:avLst>
              <a:gd name="adj1" fmla="val -33222"/>
              <a:gd name="adj2" fmla="val -93448"/>
            </a:avLst>
          </a:prstGeom>
          <a:solidFill>
            <a:schemeClr val="lt1"/>
          </a:solidFill>
          <a:ln w="25400" cap="flat" cmpd="sng">
            <a:solidFill>
              <a:schemeClr val="dk1"/>
            </a:solidFill>
            <a:prstDash val="solid"/>
            <a:round/>
            <a:headEnd type="none" w="med" len="med"/>
            <a:tailEnd type="none" w="med" len="med"/>
          </a:ln>
        </p:spPr>
        <p:txBody>
          <a:bodyPr lIns="91423" tIns="45699" rIns="91423" bIns="45699" anchor="ctr" anchorCtr="0">
            <a:noAutofit/>
          </a:bodyPr>
          <a:lstStyle/>
          <a:p>
            <a:pPr algn="ctr">
              <a:buClr>
                <a:schemeClr val="dk1"/>
              </a:buClr>
              <a:buSzPct val="25000"/>
            </a:pPr>
            <a:r>
              <a:rPr lang="en-US" sz="2800">
                <a:solidFill>
                  <a:schemeClr val="dk1"/>
                </a:solidFill>
                <a:latin typeface="Calibri"/>
                <a:ea typeface="Calibri"/>
                <a:cs typeface="Calibri"/>
                <a:sym typeface="Calibri"/>
              </a:rPr>
              <a:t>                 Fostering a</a:t>
            </a:r>
          </a:p>
          <a:p>
            <a:pPr algn="ctr">
              <a:buClr>
                <a:schemeClr val="dk1"/>
              </a:buClr>
              <a:buSzPct val="25000"/>
            </a:pPr>
            <a:r>
              <a:rPr lang="en-US" sz="2800" b="1">
                <a:solidFill>
                  <a:schemeClr val="dk1"/>
                </a:solidFill>
                <a:latin typeface="Calibri"/>
                <a:ea typeface="Calibri"/>
                <a:cs typeface="Calibri"/>
                <a:sym typeface="Calibri"/>
              </a:rPr>
              <a:t>                startup community</a:t>
            </a:r>
          </a:p>
        </p:txBody>
      </p:sp>
      <p:pic>
        <p:nvPicPr>
          <p:cNvPr id="107" name="Shape 107" descr="https://d2e1tcbrruuso7.cloudfront.net/static/images/icon-culture.4416a72e99bb.png"/>
          <p:cNvPicPr preferRelativeResize="0"/>
          <p:nvPr/>
        </p:nvPicPr>
        <p:blipFill rotWithShape="1">
          <a:blip r:embed="rId7">
            <a:alphaModFix/>
          </a:blip>
          <a:srcRect/>
          <a:stretch/>
        </p:blipFill>
        <p:spPr>
          <a:xfrm>
            <a:off x="6361179" y="3543099"/>
            <a:ext cx="1331183" cy="1331183"/>
          </a:xfrm>
          <a:prstGeom prst="rect">
            <a:avLst/>
          </a:prstGeom>
          <a:noFill/>
          <a:ln>
            <a:noFill/>
          </a:ln>
        </p:spPr>
      </p:pic>
      <p:pic>
        <p:nvPicPr>
          <p:cNvPr id="108" name="Shape 108" descr="http://eng.ffe-ye.dk/media/783812/logo-dk-new.png"/>
          <p:cNvPicPr preferRelativeResize="0"/>
          <p:nvPr/>
        </p:nvPicPr>
        <p:blipFill rotWithShape="1">
          <a:blip r:embed="rId8">
            <a:alphaModFix/>
          </a:blip>
          <a:srcRect/>
          <a:stretch/>
        </p:blipFill>
        <p:spPr>
          <a:xfrm>
            <a:off x="7081497" y="6431713"/>
            <a:ext cx="3005139" cy="371476"/>
          </a:xfrm>
          <a:prstGeom prst="rect">
            <a:avLst/>
          </a:prstGeom>
          <a:noFill/>
          <a:ln>
            <a:noFill/>
          </a:ln>
        </p:spPr>
      </p:pic>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rré corné 3"/>
          <p:cNvSpPr/>
          <p:nvPr/>
        </p:nvSpPr>
        <p:spPr>
          <a:xfrm>
            <a:off x="8675896" y="2031046"/>
            <a:ext cx="2630281" cy="2431887"/>
          </a:xfrm>
          <a:prstGeom prst="foldedCorner">
            <a:avLst>
              <a:gd name="adj" fmla="val 35871"/>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5" name="Carré corné 4"/>
          <p:cNvSpPr/>
          <p:nvPr/>
        </p:nvSpPr>
        <p:spPr>
          <a:xfrm>
            <a:off x="5166989" y="2444219"/>
            <a:ext cx="2259313" cy="1663375"/>
          </a:xfrm>
          <a:prstGeom prst="foldedCorner">
            <a:avLst>
              <a:gd name="adj" fmla="val 35871"/>
            </a:avLst>
          </a:prstGeom>
        </p:spPr>
        <p:style>
          <a:lnRef idx="2">
            <a:schemeClr val="dk1"/>
          </a:lnRef>
          <a:fillRef idx="1">
            <a:schemeClr val="lt1"/>
          </a:fillRef>
          <a:effectRef idx="0">
            <a:schemeClr val="dk1"/>
          </a:effectRef>
          <a:fontRef idx="minor">
            <a:schemeClr val="dk1"/>
          </a:fontRef>
        </p:style>
        <p:txBody>
          <a:bodyPr lIns="91438" tIns="45719" rIns="91438" bIns="45719" rtlCol="0" anchor="ctr"/>
          <a:lstStyle/>
          <a:p>
            <a:pPr algn="ctr"/>
            <a:endParaRPr lang="en-US" dirty="0"/>
          </a:p>
        </p:txBody>
      </p:sp>
      <p:sp>
        <p:nvSpPr>
          <p:cNvPr id="7" name="Carré corné 6"/>
          <p:cNvSpPr/>
          <p:nvPr/>
        </p:nvSpPr>
        <p:spPr>
          <a:xfrm>
            <a:off x="783668" y="2027326"/>
            <a:ext cx="3133725" cy="2431887"/>
          </a:xfrm>
          <a:prstGeom prst="foldedCorner">
            <a:avLst>
              <a:gd name="adj" fmla="val 35871"/>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8" name="Shape 113"/>
          <p:cNvSpPr txBox="1"/>
          <p:nvPr/>
        </p:nvSpPr>
        <p:spPr>
          <a:xfrm>
            <a:off x="933450" y="2128490"/>
            <a:ext cx="2790825" cy="2293799"/>
          </a:xfrm>
          <a:prstGeom prst="rect">
            <a:avLst/>
          </a:prstGeom>
          <a:noFill/>
          <a:ln>
            <a:noFill/>
          </a:ln>
        </p:spPr>
        <p:txBody>
          <a:bodyPr lIns="91423" tIns="91423" rIns="91423" bIns="91423" anchor="ctr" anchorCtr="0">
            <a:noAutofit/>
          </a:bodyPr>
          <a:lstStyle/>
          <a:p>
            <a:pPr algn="ctr"/>
            <a:r>
              <a:rPr lang="en-US" sz="4000" b="1" dirty="0" err="1">
                <a:solidFill>
                  <a:schemeClr val="tx1"/>
                </a:solidFill>
                <a:latin typeface="Calibri"/>
                <a:ea typeface="Calibri"/>
                <a:cs typeface="Calibri"/>
                <a:sym typeface="Calibri"/>
              </a:rPr>
              <a:t>DemoDay</a:t>
            </a:r>
            <a:r>
              <a:rPr lang="en-US" sz="4000" b="1" dirty="0">
                <a:solidFill>
                  <a:schemeClr val="tx1"/>
                </a:solidFill>
                <a:latin typeface="Calibri"/>
                <a:ea typeface="Calibri"/>
                <a:cs typeface="Calibri"/>
                <a:sym typeface="Calibri"/>
              </a:rPr>
              <a:t> </a:t>
            </a:r>
          </a:p>
          <a:p>
            <a:pPr algn="ctr"/>
            <a:endParaRPr lang="en-US" sz="1900" b="1" dirty="0">
              <a:solidFill>
                <a:schemeClr val="tx1"/>
              </a:solidFill>
              <a:latin typeface="Calibri"/>
              <a:ea typeface="Calibri"/>
              <a:cs typeface="Calibri"/>
              <a:sym typeface="Calibri"/>
            </a:endParaRPr>
          </a:p>
          <a:p>
            <a:pPr algn="ctr"/>
            <a:endParaRPr lang="en-US" sz="2800" b="1" dirty="0">
              <a:solidFill>
                <a:schemeClr val="tx1"/>
              </a:solidFill>
              <a:latin typeface="Calibri"/>
              <a:ea typeface="Calibri"/>
              <a:cs typeface="Calibri"/>
              <a:sym typeface="Calibri"/>
            </a:endParaRPr>
          </a:p>
          <a:p>
            <a:pPr algn="ctr"/>
            <a:endParaRPr lang="en-US" sz="2800" b="1" dirty="0">
              <a:solidFill>
                <a:schemeClr val="tx1"/>
              </a:solidFill>
              <a:latin typeface="Calibri"/>
              <a:ea typeface="Calibri"/>
              <a:cs typeface="Calibri"/>
              <a:sym typeface="Calibri"/>
            </a:endParaRPr>
          </a:p>
        </p:txBody>
      </p:sp>
      <p:sp>
        <p:nvSpPr>
          <p:cNvPr id="9" name="Shape 115"/>
          <p:cNvSpPr txBox="1"/>
          <p:nvPr/>
        </p:nvSpPr>
        <p:spPr>
          <a:xfrm>
            <a:off x="5166989" y="2192901"/>
            <a:ext cx="2259313" cy="2138100"/>
          </a:xfrm>
          <a:prstGeom prst="rect">
            <a:avLst/>
          </a:prstGeom>
          <a:noFill/>
          <a:ln>
            <a:noFill/>
          </a:ln>
        </p:spPr>
        <p:txBody>
          <a:bodyPr lIns="91423" tIns="91423" rIns="91423" bIns="91423" anchor="ctr" anchorCtr="0">
            <a:noAutofit/>
          </a:bodyPr>
          <a:lstStyle/>
          <a:p>
            <a:pPr algn="ctr"/>
            <a:r>
              <a:rPr lang="en-US" sz="2800" b="1" dirty="0">
                <a:solidFill>
                  <a:schemeClr val="tx1"/>
                </a:solidFill>
                <a:latin typeface="Calibri"/>
                <a:ea typeface="Calibri"/>
                <a:cs typeface="Calibri"/>
                <a:sym typeface="Calibri"/>
              </a:rPr>
              <a:t>Events and Workshops</a:t>
            </a:r>
          </a:p>
          <a:p>
            <a:pPr algn="ctr"/>
            <a:r>
              <a:rPr lang="en-US" sz="1600" b="1" dirty="0">
                <a:solidFill>
                  <a:schemeClr val="tx1"/>
                </a:solidFill>
                <a:latin typeface="Calibri"/>
                <a:ea typeface="Calibri"/>
                <a:cs typeface="Calibri"/>
                <a:sym typeface="Calibri"/>
              </a:rPr>
              <a:t>Focused on </a:t>
            </a:r>
          </a:p>
          <a:p>
            <a:pPr algn="ctr"/>
            <a:r>
              <a:rPr lang="en-US" sz="1600" b="1" dirty="0">
                <a:solidFill>
                  <a:schemeClr val="tx1"/>
                </a:solidFill>
                <a:latin typeface="Calibri"/>
                <a:ea typeface="Calibri"/>
                <a:cs typeface="Calibri"/>
                <a:sym typeface="Calibri"/>
              </a:rPr>
              <a:t>specific topics    </a:t>
            </a:r>
            <a:endParaRPr sz="1600" b="1" dirty="0">
              <a:solidFill>
                <a:schemeClr val="tx1"/>
              </a:solidFill>
              <a:latin typeface="Calibri"/>
              <a:ea typeface="Calibri"/>
              <a:cs typeface="Calibri"/>
              <a:sym typeface="Calibri"/>
            </a:endParaRPr>
          </a:p>
        </p:txBody>
      </p:sp>
      <p:sp>
        <p:nvSpPr>
          <p:cNvPr id="12" name="Rectangle 11"/>
          <p:cNvSpPr/>
          <p:nvPr/>
        </p:nvSpPr>
        <p:spPr>
          <a:xfrm>
            <a:off x="8675894" y="3684670"/>
            <a:ext cx="1885951" cy="677106"/>
          </a:xfrm>
          <a:prstGeom prst="rect">
            <a:avLst/>
          </a:prstGeom>
        </p:spPr>
        <p:txBody>
          <a:bodyPr wrap="square" lIns="91438" tIns="45719" rIns="91438" bIns="45719">
            <a:spAutoFit/>
          </a:bodyPr>
          <a:lstStyle/>
          <a:p>
            <a:pPr lvl="0" algn="ctr"/>
            <a:r>
              <a:rPr lang="en-US" sz="1900" b="1" dirty="0">
                <a:solidFill>
                  <a:schemeClr val="tx1"/>
                </a:solidFill>
                <a:latin typeface="Calibri"/>
                <a:ea typeface="Calibri"/>
                <a:cs typeface="Calibri"/>
                <a:sym typeface="Calibri"/>
              </a:rPr>
              <a:t>From an idea to </a:t>
            </a:r>
          </a:p>
          <a:p>
            <a:pPr lvl="0" algn="ctr"/>
            <a:r>
              <a:rPr lang="en-US" sz="1900" b="1" dirty="0">
                <a:solidFill>
                  <a:schemeClr val="tx1"/>
                </a:solidFill>
                <a:latin typeface="Calibri"/>
                <a:ea typeface="Calibri"/>
                <a:cs typeface="Calibri"/>
                <a:sym typeface="Calibri"/>
              </a:rPr>
              <a:t>your company</a:t>
            </a:r>
          </a:p>
        </p:txBody>
      </p:sp>
      <p:sp>
        <p:nvSpPr>
          <p:cNvPr id="13" name="Rectangle 12"/>
          <p:cNvSpPr/>
          <p:nvPr/>
        </p:nvSpPr>
        <p:spPr>
          <a:xfrm>
            <a:off x="693784" y="3321293"/>
            <a:ext cx="2730035" cy="969494"/>
          </a:xfrm>
          <a:prstGeom prst="rect">
            <a:avLst/>
          </a:prstGeom>
        </p:spPr>
        <p:txBody>
          <a:bodyPr wrap="square" lIns="91438" tIns="45719" rIns="91438" bIns="45719">
            <a:spAutoFit/>
          </a:bodyPr>
          <a:lstStyle/>
          <a:p>
            <a:pPr lvl="0" algn="ctr"/>
            <a:r>
              <a:rPr lang="en-US" sz="1900" b="1" dirty="0">
                <a:solidFill>
                  <a:schemeClr val="tx1"/>
                </a:solidFill>
                <a:latin typeface="Calibri"/>
                <a:ea typeface="Calibri"/>
                <a:cs typeface="Calibri"/>
                <a:sym typeface="Calibri"/>
              </a:rPr>
              <a:t>Discover entrepreneurship, </a:t>
            </a:r>
          </a:p>
          <a:p>
            <a:pPr lvl="0" algn="ctr"/>
            <a:r>
              <a:rPr lang="en-US" sz="1900" b="1" dirty="0">
                <a:solidFill>
                  <a:schemeClr val="tx1"/>
                </a:solidFill>
                <a:latin typeface="Calibri"/>
                <a:ea typeface="Calibri"/>
                <a:cs typeface="Calibri"/>
                <a:sym typeface="Calibri"/>
              </a:rPr>
              <a:t>get inspired!</a:t>
            </a:r>
          </a:p>
        </p:txBody>
      </p:sp>
      <p:sp>
        <p:nvSpPr>
          <p:cNvPr id="14" name="Shape 110"/>
          <p:cNvSpPr txBox="1">
            <a:spLocks/>
          </p:cNvSpPr>
          <p:nvPr/>
        </p:nvSpPr>
        <p:spPr>
          <a:xfrm>
            <a:off x="0" y="219215"/>
            <a:ext cx="12192000" cy="981300"/>
          </a:xfrm>
          <a:prstGeom prst="rect">
            <a:avLst/>
          </a:prstGeom>
          <a:noFill/>
          <a:ln>
            <a:noFill/>
          </a:ln>
        </p:spPr>
        <p:txBody>
          <a:bodyPr lIns="91423" tIns="91423" rIns="91423" bIns="91423" anchor="b" anchorCtr="0">
            <a:noAutofit/>
          </a:bodyPr>
          <a:lstStyle>
            <a:defPPr marR="0" lvl="0" algn="l" rtl="0">
              <a:lnSpc>
                <a:spcPct val="100000"/>
              </a:lnSpc>
              <a:spcBef>
                <a:spcPts val="0"/>
              </a:spcBef>
              <a:spcAft>
                <a:spcPts val="0"/>
              </a:spcAft>
            </a:defPPr>
            <a:lvl1pPr marL="0" marR="0" lvl="0" indent="0" algn="ctr"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rtl val="0"/>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r>
              <a:rPr lang="en-US" dirty="0">
                <a:solidFill>
                  <a:srgbClr val="FFFFFF"/>
                </a:solidFill>
              </a:rPr>
              <a:t>What we do</a:t>
            </a:r>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b="20905"/>
          <a:stretch/>
        </p:blipFill>
        <p:spPr>
          <a:xfrm>
            <a:off x="9205481" y="2163625"/>
            <a:ext cx="1619235" cy="1455107"/>
          </a:xfrm>
          <a:prstGeom prst="rect">
            <a:avLst/>
          </a:prstGeom>
        </p:spPr>
      </p:pic>
    </p:spTree>
    <p:custDataLst>
      <p:tags r:id="rId1"/>
    </p:custDataLst>
    <p:extLst>
      <p:ext uri="{BB962C8B-B14F-4D97-AF65-F5344CB8AC3E}">
        <p14:creationId xmlns:p14="http://schemas.microsoft.com/office/powerpoint/2010/main" val="29243611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P spid="9"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Shape 126"/>
          <p:cNvPicPr preferRelativeResize="0"/>
          <p:nvPr/>
        </p:nvPicPr>
        <p:blipFill rotWithShape="1">
          <a:blip r:embed="rId3">
            <a:alphaModFix/>
          </a:blip>
          <a:srcRect/>
          <a:stretch/>
        </p:blipFill>
        <p:spPr>
          <a:xfrm>
            <a:off x="0" y="-14908"/>
            <a:ext cx="12192000" cy="6858000"/>
          </a:xfrm>
          <a:prstGeom prst="rect">
            <a:avLst/>
          </a:prstGeom>
          <a:noFill/>
          <a:ln>
            <a:noFill/>
          </a:ln>
        </p:spPr>
      </p:pic>
      <p:sp>
        <p:nvSpPr>
          <p:cNvPr id="127" name="Shape 127"/>
          <p:cNvSpPr/>
          <p:nvPr/>
        </p:nvSpPr>
        <p:spPr>
          <a:xfrm>
            <a:off x="-139002" y="-84271"/>
            <a:ext cx="12470004" cy="6983603"/>
          </a:xfrm>
          <a:prstGeom prst="rect">
            <a:avLst/>
          </a:prstGeom>
          <a:solidFill>
            <a:srgbClr val="081A2C">
              <a:alpha val="84705"/>
            </a:srgbClr>
          </a:solidFill>
          <a:ln w="25400" cap="flat" cmpd="sng">
            <a:solidFill>
              <a:srgbClr val="1D6138"/>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pic>
        <p:nvPicPr>
          <p:cNvPr id="128" name="Shape 128"/>
          <p:cNvPicPr preferRelativeResize="0"/>
          <p:nvPr/>
        </p:nvPicPr>
        <p:blipFill rotWithShape="1">
          <a:blip r:embed="rId4">
            <a:alphaModFix/>
          </a:blip>
          <a:srcRect r="20967" b="24465"/>
          <a:stretch/>
        </p:blipFill>
        <p:spPr>
          <a:xfrm>
            <a:off x="815851" y="75301"/>
            <a:ext cx="5328600" cy="1143900"/>
          </a:xfrm>
          <a:prstGeom prst="rect">
            <a:avLst/>
          </a:prstGeom>
          <a:noFill/>
          <a:ln>
            <a:noFill/>
          </a:ln>
        </p:spPr>
      </p:pic>
      <p:sp>
        <p:nvSpPr>
          <p:cNvPr id="129" name="Shape 129"/>
          <p:cNvSpPr/>
          <p:nvPr/>
        </p:nvSpPr>
        <p:spPr>
          <a:xfrm rot="5400000">
            <a:off x="4233292" y="3177540"/>
            <a:ext cx="1236795" cy="471917"/>
          </a:xfrm>
          <a:custGeom>
            <a:avLst/>
            <a:gdLst/>
            <a:ahLst/>
            <a:cxnLst/>
            <a:rect l="0" t="0" r="0" b="0"/>
            <a:pathLst>
              <a:path w="120000" h="120000" extrusionOk="0">
                <a:moveTo>
                  <a:pt x="59807" y="120000"/>
                </a:moveTo>
                <a:lnTo>
                  <a:pt x="0" y="60000"/>
                </a:lnTo>
                <a:lnTo>
                  <a:pt x="59807" y="0"/>
                </a:lnTo>
                <a:lnTo>
                  <a:pt x="120000" y="60000"/>
                </a:lnTo>
                <a:lnTo>
                  <a:pt x="59807" y="120000"/>
                </a:lnTo>
                <a:close/>
              </a:path>
            </a:pathLst>
          </a:custGeom>
          <a:solidFill>
            <a:srgbClr val="20673D"/>
          </a:solidFill>
          <a:ln>
            <a:noFill/>
          </a:ln>
        </p:spPr>
        <p:txBody>
          <a:bodyPr lIns="68573" tIns="34274" rIns="68573" bIns="34274" anchor="t" anchorCtr="0">
            <a:noAutofit/>
          </a:bodyPr>
          <a:lstStyle/>
          <a:p>
            <a:pPr>
              <a:buClr>
                <a:srgbClr val="000000"/>
              </a:buClr>
            </a:pPr>
            <a:endParaRPr sz="1300"/>
          </a:p>
        </p:txBody>
      </p:sp>
      <p:sp>
        <p:nvSpPr>
          <p:cNvPr id="130" name="Shape 130"/>
          <p:cNvSpPr/>
          <p:nvPr/>
        </p:nvSpPr>
        <p:spPr>
          <a:xfrm rot="5400000">
            <a:off x="4116640" y="2676458"/>
            <a:ext cx="616409" cy="853693"/>
          </a:xfrm>
          <a:custGeom>
            <a:avLst/>
            <a:gdLst/>
            <a:ahLst/>
            <a:cxnLst/>
            <a:rect l="0" t="0" r="0" b="0"/>
            <a:pathLst>
              <a:path w="120000" h="120000" extrusionOk="0">
                <a:moveTo>
                  <a:pt x="120000" y="33167"/>
                </a:moveTo>
                <a:lnTo>
                  <a:pt x="0" y="0"/>
                </a:lnTo>
                <a:lnTo>
                  <a:pt x="0" y="67826"/>
                </a:lnTo>
                <a:lnTo>
                  <a:pt x="120000" y="120000"/>
                </a:lnTo>
                <a:lnTo>
                  <a:pt x="120000" y="33167"/>
                </a:lnTo>
                <a:close/>
              </a:path>
            </a:pathLst>
          </a:custGeom>
          <a:solidFill>
            <a:schemeClr val="accent4"/>
          </a:solidFill>
          <a:ln>
            <a:noFill/>
          </a:ln>
        </p:spPr>
        <p:txBody>
          <a:bodyPr lIns="68573" tIns="34274" rIns="68573" bIns="34274" anchor="t" anchorCtr="0">
            <a:noAutofit/>
          </a:bodyPr>
          <a:lstStyle/>
          <a:p>
            <a:pPr>
              <a:buClr>
                <a:srgbClr val="000000"/>
              </a:buClr>
            </a:pPr>
            <a:endParaRPr sz="1300"/>
          </a:p>
        </p:txBody>
      </p:sp>
      <p:sp>
        <p:nvSpPr>
          <p:cNvPr id="131" name="Shape 131"/>
          <p:cNvSpPr/>
          <p:nvPr/>
        </p:nvSpPr>
        <p:spPr>
          <a:xfrm rot="5400000">
            <a:off x="4114652" y="3294855"/>
            <a:ext cx="620385" cy="853693"/>
          </a:xfrm>
          <a:custGeom>
            <a:avLst/>
            <a:gdLst/>
            <a:ahLst/>
            <a:cxnLst/>
            <a:rect l="0" t="0" r="0" b="0"/>
            <a:pathLst>
              <a:path w="120000" h="120000" extrusionOk="0">
                <a:moveTo>
                  <a:pt x="0" y="33167"/>
                </a:moveTo>
                <a:lnTo>
                  <a:pt x="120000" y="0"/>
                </a:lnTo>
                <a:lnTo>
                  <a:pt x="120000" y="67826"/>
                </a:lnTo>
                <a:lnTo>
                  <a:pt x="0" y="120000"/>
                </a:lnTo>
                <a:lnTo>
                  <a:pt x="0" y="33167"/>
                </a:lnTo>
                <a:close/>
              </a:path>
            </a:pathLst>
          </a:custGeom>
          <a:solidFill>
            <a:srgbClr val="319B5C"/>
          </a:solidFill>
          <a:ln>
            <a:noFill/>
          </a:ln>
        </p:spPr>
        <p:txBody>
          <a:bodyPr lIns="68573" tIns="34274" rIns="68573" bIns="34274" anchor="t" anchorCtr="0">
            <a:noAutofit/>
          </a:bodyPr>
          <a:lstStyle/>
          <a:p>
            <a:pPr>
              <a:buClr>
                <a:srgbClr val="000000"/>
              </a:buClr>
            </a:pPr>
            <a:endParaRPr sz="1300"/>
          </a:p>
        </p:txBody>
      </p:sp>
      <p:sp>
        <p:nvSpPr>
          <p:cNvPr id="132" name="Shape 132"/>
          <p:cNvSpPr/>
          <p:nvPr/>
        </p:nvSpPr>
        <p:spPr>
          <a:xfrm rot="5400000">
            <a:off x="4655500" y="3264367"/>
            <a:ext cx="1980461" cy="296936"/>
          </a:xfrm>
          <a:custGeom>
            <a:avLst/>
            <a:gdLst/>
            <a:ahLst/>
            <a:cxnLst/>
            <a:rect l="0" t="0" r="0" b="0"/>
            <a:pathLst>
              <a:path w="120000" h="120000" extrusionOk="0">
                <a:moveTo>
                  <a:pt x="59919" y="119999"/>
                </a:moveTo>
                <a:lnTo>
                  <a:pt x="0" y="59999"/>
                </a:lnTo>
                <a:lnTo>
                  <a:pt x="59919" y="0"/>
                </a:lnTo>
                <a:lnTo>
                  <a:pt x="120000" y="59999"/>
                </a:lnTo>
                <a:lnTo>
                  <a:pt x="59919" y="119999"/>
                </a:lnTo>
                <a:close/>
              </a:path>
            </a:pathLst>
          </a:custGeom>
          <a:solidFill>
            <a:srgbClr val="015385"/>
          </a:solidFill>
          <a:ln>
            <a:noFill/>
          </a:ln>
        </p:spPr>
        <p:txBody>
          <a:bodyPr lIns="68573" tIns="34274" rIns="68573" bIns="34274" anchor="t" anchorCtr="0">
            <a:noAutofit/>
          </a:bodyPr>
          <a:lstStyle/>
          <a:p>
            <a:pPr>
              <a:buClr>
                <a:srgbClr val="000000"/>
              </a:buClr>
            </a:pPr>
            <a:endParaRPr sz="1300"/>
          </a:p>
        </p:txBody>
      </p:sp>
      <p:sp>
        <p:nvSpPr>
          <p:cNvPr id="133" name="Shape 133"/>
          <p:cNvSpPr/>
          <p:nvPr/>
        </p:nvSpPr>
        <p:spPr>
          <a:xfrm rot="5400000">
            <a:off x="4741664" y="2507443"/>
            <a:ext cx="988904" cy="819227"/>
          </a:xfrm>
          <a:custGeom>
            <a:avLst/>
            <a:gdLst/>
            <a:ahLst/>
            <a:cxnLst/>
            <a:rect l="0" t="0" r="0" b="0"/>
            <a:pathLst>
              <a:path w="120000" h="120000" extrusionOk="0">
                <a:moveTo>
                  <a:pt x="119999" y="21747"/>
                </a:moveTo>
                <a:lnTo>
                  <a:pt x="0" y="0"/>
                </a:lnTo>
                <a:lnTo>
                  <a:pt x="0" y="76504"/>
                </a:lnTo>
                <a:lnTo>
                  <a:pt x="119999" y="120000"/>
                </a:lnTo>
                <a:lnTo>
                  <a:pt x="119999" y="21747"/>
                </a:lnTo>
                <a:close/>
              </a:path>
            </a:pathLst>
          </a:custGeom>
          <a:solidFill>
            <a:srgbClr val="1AA8FE"/>
          </a:solidFill>
          <a:ln>
            <a:noFill/>
          </a:ln>
        </p:spPr>
        <p:txBody>
          <a:bodyPr lIns="68573" tIns="34274" rIns="68573" bIns="34274" anchor="t" anchorCtr="0">
            <a:noAutofit/>
          </a:bodyPr>
          <a:lstStyle/>
          <a:p>
            <a:pPr>
              <a:buClr>
                <a:srgbClr val="000000"/>
              </a:buClr>
            </a:pPr>
            <a:endParaRPr sz="1300"/>
          </a:p>
        </p:txBody>
      </p:sp>
      <p:sp>
        <p:nvSpPr>
          <p:cNvPr id="134" name="Shape 134"/>
          <p:cNvSpPr/>
          <p:nvPr/>
        </p:nvSpPr>
        <p:spPr>
          <a:xfrm rot="5400000">
            <a:off x="4740339" y="3497673"/>
            <a:ext cx="991555" cy="819227"/>
          </a:xfrm>
          <a:custGeom>
            <a:avLst/>
            <a:gdLst/>
            <a:ahLst/>
            <a:cxnLst/>
            <a:rect l="0" t="0" r="0" b="0"/>
            <a:pathLst>
              <a:path w="120000" h="120000" extrusionOk="0">
                <a:moveTo>
                  <a:pt x="0" y="21747"/>
                </a:moveTo>
                <a:lnTo>
                  <a:pt x="120000" y="0"/>
                </a:lnTo>
                <a:lnTo>
                  <a:pt x="120000" y="76504"/>
                </a:lnTo>
                <a:lnTo>
                  <a:pt x="0" y="120000"/>
                </a:lnTo>
                <a:lnTo>
                  <a:pt x="0" y="21747"/>
                </a:lnTo>
                <a:close/>
              </a:path>
            </a:pathLst>
          </a:custGeom>
          <a:solidFill>
            <a:srgbClr val="0184D5"/>
          </a:solidFill>
          <a:ln>
            <a:noFill/>
          </a:ln>
        </p:spPr>
        <p:txBody>
          <a:bodyPr lIns="68573" tIns="34274" rIns="68573" bIns="34274" anchor="t" anchorCtr="0">
            <a:noAutofit/>
          </a:bodyPr>
          <a:lstStyle/>
          <a:p>
            <a:pPr>
              <a:buClr>
                <a:srgbClr val="000000"/>
              </a:buClr>
            </a:pPr>
            <a:endParaRPr sz="1300"/>
          </a:p>
        </p:txBody>
      </p:sp>
      <p:sp>
        <p:nvSpPr>
          <p:cNvPr id="135" name="Shape 135"/>
          <p:cNvSpPr/>
          <p:nvPr/>
        </p:nvSpPr>
        <p:spPr>
          <a:xfrm rot="5400000">
            <a:off x="6757916" y="3178201"/>
            <a:ext cx="1236795" cy="470592"/>
          </a:xfrm>
          <a:custGeom>
            <a:avLst/>
            <a:gdLst/>
            <a:ahLst/>
            <a:cxnLst/>
            <a:rect l="0" t="0" r="0" b="0"/>
            <a:pathLst>
              <a:path w="120000" h="120000" extrusionOk="0">
                <a:moveTo>
                  <a:pt x="59807" y="0"/>
                </a:moveTo>
                <a:lnTo>
                  <a:pt x="0" y="59830"/>
                </a:lnTo>
                <a:lnTo>
                  <a:pt x="59807" y="119999"/>
                </a:lnTo>
                <a:lnTo>
                  <a:pt x="120000" y="59830"/>
                </a:lnTo>
                <a:lnTo>
                  <a:pt x="59807" y="0"/>
                </a:lnTo>
                <a:close/>
              </a:path>
            </a:pathLst>
          </a:custGeom>
          <a:solidFill>
            <a:srgbClr val="525252"/>
          </a:solidFill>
          <a:ln>
            <a:noFill/>
          </a:ln>
        </p:spPr>
        <p:txBody>
          <a:bodyPr lIns="68573" tIns="34274" rIns="68573" bIns="34274" anchor="t" anchorCtr="0">
            <a:noAutofit/>
          </a:bodyPr>
          <a:lstStyle/>
          <a:p>
            <a:pPr>
              <a:buClr>
                <a:srgbClr val="000000"/>
              </a:buClr>
            </a:pPr>
            <a:endParaRPr sz="1300"/>
          </a:p>
        </p:txBody>
      </p:sp>
      <p:sp>
        <p:nvSpPr>
          <p:cNvPr id="136" name="Shape 136"/>
          <p:cNvSpPr/>
          <p:nvPr/>
        </p:nvSpPr>
        <p:spPr>
          <a:xfrm rot="5400000">
            <a:off x="7495618" y="2676458"/>
            <a:ext cx="616409" cy="853693"/>
          </a:xfrm>
          <a:custGeom>
            <a:avLst/>
            <a:gdLst/>
            <a:ahLst/>
            <a:cxnLst/>
            <a:rect l="0" t="0" r="0" b="0"/>
            <a:pathLst>
              <a:path w="120000" h="120000" extrusionOk="0">
                <a:moveTo>
                  <a:pt x="120000" y="87018"/>
                </a:moveTo>
                <a:lnTo>
                  <a:pt x="0" y="120000"/>
                </a:lnTo>
                <a:lnTo>
                  <a:pt x="0" y="52173"/>
                </a:lnTo>
                <a:lnTo>
                  <a:pt x="120000" y="0"/>
                </a:lnTo>
                <a:lnTo>
                  <a:pt x="120000" y="87018"/>
                </a:lnTo>
                <a:close/>
              </a:path>
            </a:pathLst>
          </a:custGeom>
          <a:solidFill>
            <a:srgbClr val="A9A9A9"/>
          </a:solidFill>
          <a:ln>
            <a:noFill/>
          </a:ln>
        </p:spPr>
        <p:txBody>
          <a:bodyPr lIns="68573" tIns="34274" rIns="68573" bIns="34274" anchor="t" anchorCtr="0">
            <a:noAutofit/>
          </a:bodyPr>
          <a:lstStyle/>
          <a:p>
            <a:pPr>
              <a:buClr>
                <a:srgbClr val="000000"/>
              </a:buClr>
            </a:pPr>
            <a:endParaRPr sz="1300"/>
          </a:p>
        </p:txBody>
      </p:sp>
      <p:sp>
        <p:nvSpPr>
          <p:cNvPr id="137" name="Shape 137"/>
          <p:cNvSpPr/>
          <p:nvPr/>
        </p:nvSpPr>
        <p:spPr>
          <a:xfrm rot="5400000">
            <a:off x="7493629" y="3294855"/>
            <a:ext cx="620385" cy="853693"/>
          </a:xfrm>
          <a:custGeom>
            <a:avLst/>
            <a:gdLst/>
            <a:ahLst/>
            <a:cxnLst/>
            <a:rect l="0" t="0" r="0" b="0"/>
            <a:pathLst>
              <a:path w="120000" h="120000" extrusionOk="0">
                <a:moveTo>
                  <a:pt x="0" y="87018"/>
                </a:moveTo>
                <a:lnTo>
                  <a:pt x="120000" y="120000"/>
                </a:lnTo>
                <a:lnTo>
                  <a:pt x="120000" y="52173"/>
                </a:lnTo>
                <a:lnTo>
                  <a:pt x="0" y="0"/>
                </a:lnTo>
                <a:lnTo>
                  <a:pt x="0" y="87018"/>
                </a:lnTo>
                <a:close/>
              </a:path>
            </a:pathLst>
          </a:custGeom>
          <a:solidFill>
            <a:srgbClr val="7C7C7C"/>
          </a:solidFill>
          <a:ln>
            <a:noFill/>
          </a:ln>
        </p:spPr>
        <p:txBody>
          <a:bodyPr lIns="68573" tIns="34274" rIns="68573" bIns="34274" anchor="t" anchorCtr="0">
            <a:noAutofit/>
          </a:bodyPr>
          <a:lstStyle/>
          <a:p>
            <a:pPr>
              <a:buClr>
                <a:srgbClr val="000000"/>
              </a:buClr>
            </a:pPr>
            <a:endParaRPr sz="1300"/>
          </a:p>
        </p:txBody>
      </p:sp>
      <p:sp>
        <p:nvSpPr>
          <p:cNvPr id="138" name="Shape 138"/>
          <p:cNvSpPr/>
          <p:nvPr/>
        </p:nvSpPr>
        <p:spPr>
          <a:xfrm rot="5400000">
            <a:off x="5591379" y="3264367"/>
            <a:ext cx="1980461" cy="296936"/>
          </a:xfrm>
          <a:custGeom>
            <a:avLst/>
            <a:gdLst/>
            <a:ahLst/>
            <a:cxnLst/>
            <a:rect l="0" t="0" r="0" b="0"/>
            <a:pathLst>
              <a:path w="120000" h="120000" extrusionOk="0">
                <a:moveTo>
                  <a:pt x="59919" y="0"/>
                </a:moveTo>
                <a:lnTo>
                  <a:pt x="0" y="59464"/>
                </a:lnTo>
                <a:lnTo>
                  <a:pt x="59919" y="119999"/>
                </a:lnTo>
                <a:lnTo>
                  <a:pt x="120000" y="59464"/>
                </a:lnTo>
                <a:lnTo>
                  <a:pt x="59919" y="0"/>
                </a:lnTo>
                <a:close/>
              </a:path>
            </a:pathLst>
          </a:custGeom>
          <a:solidFill>
            <a:srgbClr val="8B2A07"/>
          </a:solidFill>
          <a:ln>
            <a:noFill/>
          </a:ln>
        </p:spPr>
        <p:txBody>
          <a:bodyPr lIns="68573" tIns="34274" rIns="68573" bIns="34274" anchor="t" anchorCtr="0">
            <a:noAutofit/>
          </a:bodyPr>
          <a:lstStyle/>
          <a:p>
            <a:pPr>
              <a:buClr>
                <a:srgbClr val="000000"/>
              </a:buClr>
            </a:pPr>
            <a:endParaRPr sz="1300"/>
          </a:p>
        </p:txBody>
      </p:sp>
      <p:sp>
        <p:nvSpPr>
          <p:cNvPr id="139" name="Shape 139"/>
          <p:cNvSpPr/>
          <p:nvPr/>
        </p:nvSpPr>
        <p:spPr>
          <a:xfrm rot="5400000">
            <a:off x="6497433" y="2508106"/>
            <a:ext cx="988904" cy="817901"/>
          </a:xfrm>
          <a:custGeom>
            <a:avLst/>
            <a:gdLst/>
            <a:ahLst/>
            <a:cxnLst/>
            <a:rect l="0" t="0" r="0" b="0"/>
            <a:pathLst>
              <a:path w="120000" h="120000" extrusionOk="0">
                <a:moveTo>
                  <a:pt x="119999" y="98411"/>
                </a:moveTo>
                <a:lnTo>
                  <a:pt x="0" y="120000"/>
                </a:lnTo>
                <a:lnTo>
                  <a:pt x="0" y="43565"/>
                </a:lnTo>
                <a:lnTo>
                  <a:pt x="119999" y="0"/>
                </a:lnTo>
                <a:lnTo>
                  <a:pt x="119999" y="98411"/>
                </a:lnTo>
                <a:close/>
              </a:path>
            </a:pathLst>
          </a:custGeom>
          <a:solidFill>
            <a:srgbClr val="F3591F"/>
          </a:solidFill>
          <a:ln>
            <a:noFill/>
          </a:ln>
        </p:spPr>
        <p:txBody>
          <a:bodyPr lIns="68573" tIns="34274" rIns="68573" bIns="34274" anchor="t" anchorCtr="0">
            <a:noAutofit/>
          </a:bodyPr>
          <a:lstStyle/>
          <a:p>
            <a:pPr>
              <a:buClr>
                <a:srgbClr val="000000"/>
              </a:buClr>
            </a:pPr>
            <a:endParaRPr sz="1300"/>
          </a:p>
        </p:txBody>
      </p:sp>
      <p:sp>
        <p:nvSpPr>
          <p:cNvPr id="140" name="Shape 140"/>
          <p:cNvSpPr/>
          <p:nvPr/>
        </p:nvSpPr>
        <p:spPr>
          <a:xfrm rot="5400000">
            <a:off x="6496109" y="3498336"/>
            <a:ext cx="991555" cy="817901"/>
          </a:xfrm>
          <a:custGeom>
            <a:avLst/>
            <a:gdLst/>
            <a:ahLst/>
            <a:cxnLst/>
            <a:rect l="0" t="0" r="0" b="0"/>
            <a:pathLst>
              <a:path w="120000" h="120000" extrusionOk="0">
                <a:moveTo>
                  <a:pt x="0" y="98411"/>
                </a:moveTo>
                <a:lnTo>
                  <a:pt x="120000" y="120000"/>
                </a:lnTo>
                <a:lnTo>
                  <a:pt x="120000" y="43565"/>
                </a:lnTo>
                <a:lnTo>
                  <a:pt x="0" y="0"/>
                </a:lnTo>
                <a:lnTo>
                  <a:pt x="0" y="98411"/>
                </a:lnTo>
                <a:close/>
              </a:path>
            </a:pathLst>
          </a:custGeom>
          <a:solidFill>
            <a:srgbClr val="D33F0B"/>
          </a:solidFill>
          <a:ln>
            <a:noFill/>
          </a:ln>
        </p:spPr>
        <p:txBody>
          <a:bodyPr lIns="68573" tIns="34274" rIns="68573" bIns="34274" anchor="t" anchorCtr="0">
            <a:noAutofit/>
          </a:bodyPr>
          <a:lstStyle/>
          <a:p>
            <a:pPr>
              <a:buClr>
                <a:srgbClr val="000000"/>
              </a:buClr>
            </a:pPr>
            <a:endParaRPr sz="1300"/>
          </a:p>
        </p:txBody>
      </p:sp>
      <p:sp>
        <p:nvSpPr>
          <p:cNvPr id="141" name="Shape 141"/>
          <p:cNvSpPr/>
          <p:nvPr/>
        </p:nvSpPr>
        <p:spPr>
          <a:xfrm rot="5400000">
            <a:off x="5428328" y="2305951"/>
            <a:ext cx="1361403" cy="849716"/>
          </a:xfrm>
          <a:custGeom>
            <a:avLst/>
            <a:gdLst/>
            <a:ahLst/>
            <a:cxnLst/>
            <a:rect l="0" t="0" r="0" b="0"/>
            <a:pathLst>
              <a:path w="120000" h="120000" extrusionOk="0">
                <a:moveTo>
                  <a:pt x="120000" y="120000"/>
                </a:moveTo>
                <a:lnTo>
                  <a:pt x="0" y="99594"/>
                </a:lnTo>
                <a:lnTo>
                  <a:pt x="0" y="20780"/>
                </a:lnTo>
                <a:lnTo>
                  <a:pt x="120000" y="0"/>
                </a:lnTo>
                <a:lnTo>
                  <a:pt x="120000" y="120000"/>
                </a:lnTo>
                <a:close/>
              </a:path>
            </a:pathLst>
          </a:custGeom>
          <a:solidFill>
            <a:srgbClr val="A9C500"/>
          </a:solidFill>
          <a:ln>
            <a:noFill/>
          </a:ln>
        </p:spPr>
        <p:txBody>
          <a:bodyPr lIns="68573" tIns="34274" rIns="68573" bIns="34274" anchor="t" anchorCtr="0">
            <a:noAutofit/>
          </a:bodyPr>
          <a:lstStyle/>
          <a:p>
            <a:pPr>
              <a:buClr>
                <a:srgbClr val="000000"/>
              </a:buClr>
            </a:pPr>
            <a:endParaRPr sz="1300"/>
          </a:p>
        </p:txBody>
      </p:sp>
      <p:sp>
        <p:nvSpPr>
          <p:cNvPr id="142" name="Shape 142"/>
          <p:cNvSpPr/>
          <p:nvPr/>
        </p:nvSpPr>
        <p:spPr>
          <a:xfrm rot="5400000">
            <a:off x="5427004" y="3668678"/>
            <a:ext cx="1364053" cy="849716"/>
          </a:xfrm>
          <a:custGeom>
            <a:avLst/>
            <a:gdLst/>
            <a:ahLst/>
            <a:cxnLst/>
            <a:rect l="0" t="0" r="0" b="0"/>
            <a:pathLst>
              <a:path w="120000" h="120000" extrusionOk="0">
                <a:moveTo>
                  <a:pt x="0" y="120000"/>
                </a:moveTo>
                <a:lnTo>
                  <a:pt x="120000" y="99594"/>
                </a:lnTo>
                <a:lnTo>
                  <a:pt x="120000" y="20780"/>
                </a:lnTo>
                <a:lnTo>
                  <a:pt x="0" y="0"/>
                </a:lnTo>
                <a:lnTo>
                  <a:pt x="0" y="120000"/>
                </a:lnTo>
                <a:close/>
              </a:path>
            </a:pathLst>
          </a:custGeom>
          <a:solidFill>
            <a:srgbClr val="7A8E00"/>
          </a:solidFill>
          <a:ln>
            <a:noFill/>
          </a:ln>
        </p:spPr>
        <p:txBody>
          <a:bodyPr lIns="68573" tIns="34274" rIns="68573" bIns="34274" anchor="t" anchorCtr="0">
            <a:noAutofit/>
          </a:bodyPr>
          <a:lstStyle/>
          <a:p>
            <a:pPr>
              <a:buClr>
                <a:srgbClr val="000000"/>
              </a:buClr>
            </a:pPr>
            <a:endParaRPr sz="1300"/>
          </a:p>
        </p:txBody>
      </p:sp>
      <p:sp>
        <p:nvSpPr>
          <p:cNvPr id="143" name="Shape 143"/>
          <p:cNvSpPr/>
          <p:nvPr/>
        </p:nvSpPr>
        <p:spPr>
          <a:xfrm rot="5400000">
            <a:off x="7915174" y="3102641"/>
            <a:ext cx="10604" cy="620385"/>
          </a:xfrm>
          <a:custGeom>
            <a:avLst/>
            <a:gdLst/>
            <a:ahLst/>
            <a:cxnLst/>
            <a:rect l="0" t="0" r="0" b="0"/>
            <a:pathLst>
              <a:path w="120000" h="120000" extrusionOk="0">
                <a:moveTo>
                  <a:pt x="120000" y="120000"/>
                </a:moveTo>
                <a:lnTo>
                  <a:pt x="0" y="120000"/>
                </a:lnTo>
                <a:lnTo>
                  <a:pt x="0" y="512"/>
                </a:lnTo>
                <a:lnTo>
                  <a:pt x="45000" y="0"/>
                </a:lnTo>
                <a:lnTo>
                  <a:pt x="120000" y="512"/>
                </a:lnTo>
                <a:lnTo>
                  <a:pt x="120000" y="120000"/>
                </a:lnTo>
                <a:close/>
              </a:path>
            </a:pathLst>
          </a:custGeom>
          <a:solidFill>
            <a:schemeClr val="lt1">
              <a:alpha val="24705"/>
            </a:schemeClr>
          </a:solidFill>
          <a:ln>
            <a:noFill/>
          </a:ln>
        </p:spPr>
        <p:txBody>
          <a:bodyPr lIns="68573" tIns="34274" rIns="68573" bIns="34274" anchor="t" anchorCtr="0">
            <a:noAutofit/>
          </a:bodyPr>
          <a:lstStyle/>
          <a:p>
            <a:pPr>
              <a:buClr>
                <a:srgbClr val="000000"/>
              </a:buClr>
            </a:pPr>
            <a:endParaRPr sz="1300"/>
          </a:p>
        </p:txBody>
      </p:sp>
      <p:sp>
        <p:nvSpPr>
          <p:cNvPr id="144" name="Shape 144"/>
          <p:cNvSpPr/>
          <p:nvPr/>
        </p:nvSpPr>
        <p:spPr>
          <a:xfrm rot="5400000">
            <a:off x="7060155" y="3077454"/>
            <a:ext cx="10604" cy="670759"/>
          </a:xfrm>
          <a:custGeom>
            <a:avLst/>
            <a:gdLst/>
            <a:ahLst/>
            <a:cxnLst/>
            <a:rect l="0" t="0" r="0" b="0"/>
            <a:pathLst>
              <a:path w="120000" h="120000" extrusionOk="0">
                <a:moveTo>
                  <a:pt x="120000" y="120000"/>
                </a:moveTo>
                <a:lnTo>
                  <a:pt x="0" y="120000"/>
                </a:lnTo>
                <a:lnTo>
                  <a:pt x="0" y="237"/>
                </a:lnTo>
                <a:lnTo>
                  <a:pt x="45000" y="0"/>
                </a:lnTo>
                <a:lnTo>
                  <a:pt x="120000" y="237"/>
                </a:lnTo>
                <a:lnTo>
                  <a:pt x="120000" y="120000"/>
                </a:lnTo>
                <a:close/>
              </a:path>
            </a:pathLst>
          </a:custGeom>
          <a:solidFill>
            <a:schemeClr val="lt1">
              <a:alpha val="24705"/>
            </a:schemeClr>
          </a:solidFill>
          <a:ln>
            <a:noFill/>
          </a:ln>
        </p:spPr>
        <p:txBody>
          <a:bodyPr lIns="68573" tIns="34274" rIns="68573" bIns="34274" anchor="t" anchorCtr="0">
            <a:noAutofit/>
          </a:bodyPr>
          <a:lstStyle/>
          <a:p>
            <a:pPr>
              <a:buClr>
                <a:srgbClr val="000000"/>
              </a:buClr>
            </a:pPr>
            <a:endParaRPr sz="1300"/>
          </a:p>
        </p:txBody>
      </p:sp>
      <p:sp>
        <p:nvSpPr>
          <p:cNvPr id="145" name="Shape 145"/>
          <p:cNvSpPr/>
          <p:nvPr/>
        </p:nvSpPr>
        <p:spPr>
          <a:xfrm rot="5400000">
            <a:off x="4302886" y="3102641"/>
            <a:ext cx="10604" cy="620385"/>
          </a:xfrm>
          <a:custGeom>
            <a:avLst/>
            <a:gdLst/>
            <a:ahLst/>
            <a:cxnLst/>
            <a:rect l="0" t="0" r="0" b="0"/>
            <a:pathLst>
              <a:path w="120000" h="120000" extrusionOk="0">
                <a:moveTo>
                  <a:pt x="120000" y="0"/>
                </a:moveTo>
                <a:lnTo>
                  <a:pt x="0" y="0"/>
                </a:lnTo>
                <a:lnTo>
                  <a:pt x="0" y="119743"/>
                </a:lnTo>
                <a:lnTo>
                  <a:pt x="45000" y="120000"/>
                </a:lnTo>
                <a:lnTo>
                  <a:pt x="120000" y="119743"/>
                </a:lnTo>
                <a:lnTo>
                  <a:pt x="120000" y="0"/>
                </a:lnTo>
                <a:close/>
              </a:path>
            </a:pathLst>
          </a:custGeom>
          <a:solidFill>
            <a:schemeClr val="lt1">
              <a:alpha val="24705"/>
            </a:schemeClr>
          </a:solidFill>
          <a:ln>
            <a:noFill/>
          </a:ln>
        </p:spPr>
        <p:txBody>
          <a:bodyPr lIns="68573" tIns="34274" rIns="68573" bIns="34274" anchor="t" anchorCtr="0">
            <a:noAutofit/>
          </a:bodyPr>
          <a:lstStyle/>
          <a:p>
            <a:pPr>
              <a:buClr>
                <a:srgbClr val="000000"/>
              </a:buClr>
            </a:pPr>
            <a:endParaRPr sz="1300"/>
          </a:p>
        </p:txBody>
      </p:sp>
      <p:sp>
        <p:nvSpPr>
          <p:cNvPr id="146" name="Shape 146"/>
          <p:cNvSpPr/>
          <p:nvPr/>
        </p:nvSpPr>
        <p:spPr>
          <a:xfrm rot="5400000">
            <a:off x="5156578" y="3077454"/>
            <a:ext cx="10604" cy="670759"/>
          </a:xfrm>
          <a:custGeom>
            <a:avLst/>
            <a:gdLst/>
            <a:ahLst/>
            <a:cxnLst/>
            <a:rect l="0" t="0" r="0" b="0"/>
            <a:pathLst>
              <a:path w="120000" h="120000" extrusionOk="0">
                <a:moveTo>
                  <a:pt x="120000" y="0"/>
                </a:moveTo>
                <a:lnTo>
                  <a:pt x="0" y="0"/>
                </a:lnTo>
                <a:lnTo>
                  <a:pt x="0" y="119525"/>
                </a:lnTo>
                <a:lnTo>
                  <a:pt x="45000" y="120000"/>
                </a:lnTo>
                <a:lnTo>
                  <a:pt x="120000" y="119525"/>
                </a:lnTo>
                <a:lnTo>
                  <a:pt x="120000" y="0"/>
                </a:lnTo>
                <a:close/>
              </a:path>
            </a:pathLst>
          </a:custGeom>
          <a:solidFill>
            <a:schemeClr val="lt1">
              <a:alpha val="24705"/>
            </a:schemeClr>
          </a:solidFill>
          <a:ln>
            <a:noFill/>
          </a:ln>
        </p:spPr>
        <p:txBody>
          <a:bodyPr lIns="68573" tIns="34274" rIns="68573" bIns="34274" anchor="t" anchorCtr="0">
            <a:noAutofit/>
          </a:bodyPr>
          <a:lstStyle/>
          <a:p>
            <a:pPr>
              <a:buClr>
                <a:srgbClr val="000000"/>
              </a:buClr>
            </a:pPr>
            <a:endParaRPr sz="1300"/>
          </a:p>
        </p:txBody>
      </p:sp>
      <p:sp>
        <p:nvSpPr>
          <p:cNvPr id="147" name="Shape 147"/>
          <p:cNvSpPr/>
          <p:nvPr/>
        </p:nvSpPr>
        <p:spPr>
          <a:xfrm rot="5400000">
            <a:off x="6103729" y="2987977"/>
            <a:ext cx="10604" cy="849716"/>
          </a:xfrm>
          <a:custGeom>
            <a:avLst/>
            <a:gdLst/>
            <a:ahLst/>
            <a:cxnLst/>
            <a:rect l="0" t="0" r="0" b="0"/>
            <a:pathLst>
              <a:path w="120000" h="120000" extrusionOk="0">
                <a:moveTo>
                  <a:pt x="120000" y="119812"/>
                </a:moveTo>
                <a:lnTo>
                  <a:pt x="45000" y="120000"/>
                </a:lnTo>
                <a:lnTo>
                  <a:pt x="0" y="119812"/>
                </a:lnTo>
                <a:lnTo>
                  <a:pt x="0" y="0"/>
                </a:lnTo>
                <a:lnTo>
                  <a:pt x="45000" y="0"/>
                </a:lnTo>
                <a:lnTo>
                  <a:pt x="120000" y="0"/>
                </a:lnTo>
                <a:lnTo>
                  <a:pt x="120000" y="119812"/>
                </a:lnTo>
                <a:close/>
              </a:path>
            </a:pathLst>
          </a:custGeom>
          <a:solidFill>
            <a:schemeClr val="lt1">
              <a:alpha val="24705"/>
            </a:schemeClr>
          </a:solidFill>
          <a:ln>
            <a:noFill/>
          </a:ln>
        </p:spPr>
        <p:txBody>
          <a:bodyPr lIns="68573" tIns="34274" rIns="68573" bIns="34274" anchor="t" anchorCtr="0">
            <a:noAutofit/>
          </a:bodyPr>
          <a:lstStyle/>
          <a:p>
            <a:pPr>
              <a:buClr>
                <a:srgbClr val="000000"/>
              </a:buClr>
            </a:pPr>
            <a:endParaRPr sz="1300"/>
          </a:p>
        </p:txBody>
      </p:sp>
      <p:sp>
        <p:nvSpPr>
          <p:cNvPr id="148" name="Shape 148"/>
          <p:cNvSpPr/>
          <p:nvPr/>
        </p:nvSpPr>
        <p:spPr>
          <a:xfrm rot="5400000">
            <a:off x="7423372" y="3224598"/>
            <a:ext cx="1236795" cy="377799"/>
          </a:xfrm>
          <a:custGeom>
            <a:avLst/>
            <a:gdLst/>
            <a:ahLst/>
            <a:cxnLst/>
            <a:rect l="0" t="0" r="0" b="0"/>
            <a:pathLst>
              <a:path w="120000" h="120000" extrusionOk="0">
                <a:moveTo>
                  <a:pt x="59807" y="0"/>
                </a:moveTo>
                <a:lnTo>
                  <a:pt x="0" y="117894"/>
                </a:lnTo>
                <a:lnTo>
                  <a:pt x="0" y="119999"/>
                </a:lnTo>
                <a:lnTo>
                  <a:pt x="59807" y="4210"/>
                </a:lnTo>
                <a:lnTo>
                  <a:pt x="120000" y="119999"/>
                </a:lnTo>
                <a:lnTo>
                  <a:pt x="120000" y="117894"/>
                </a:lnTo>
                <a:lnTo>
                  <a:pt x="59807" y="0"/>
                </a:lnTo>
                <a:close/>
              </a:path>
            </a:pathLst>
          </a:custGeom>
          <a:solidFill>
            <a:schemeClr val="lt1">
              <a:alpha val="24705"/>
            </a:schemeClr>
          </a:solidFill>
          <a:ln>
            <a:noFill/>
          </a:ln>
        </p:spPr>
        <p:txBody>
          <a:bodyPr lIns="68573" tIns="34274" rIns="68573" bIns="34274" anchor="t" anchorCtr="0">
            <a:noAutofit/>
          </a:bodyPr>
          <a:lstStyle/>
          <a:p>
            <a:pPr>
              <a:buClr>
                <a:srgbClr val="000000"/>
              </a:buClr>
            </a:pPr>
            <a:endParaRPr sz="1300"/>
          </a:p>
        </p:txBody>
      </p:sp>
      <p:sp>
        <p:nvSpPr>
          <p:cNvPr id="149" name="Shape 149"/>
          <p:cNvSpPr/>
          <p:nvPr/>
        </p:nvSpPr>
        <p:spPr>
          <a:xfrm rot="5400000">
            <a:off x="6879871" y="3292203"/>
            <a:ext cx="1236795" cy="242587"/>
          </a:xfrm>
          <a:custGeom>
            <a:avLst/>
            <a:gdLst/>
            <a:ahLst/>
            <a:cxnLst/>
            <a:rect l="0" t="0" r="0" b="0"/>
            <a:pathLst>
              <a:path w="120000" h="120000" extrusionOk="0">
                <a:moveTo>
                  <a:pt x="0" y="120000"/>
                </a:moveTo>
                <a:lnTo>
                  <a:pt x="59421" y="4590"/>
                </a:lnTo>
                <a:lnTo>
                  <a:pt x="60450" y="4590"/>
                </a:lnTo>
                <a:lnTo>
                  <a:pt x="120000" y="120000"/>
                </a:lnTo>
                <a:lnTo>
                  <a:pt x="120000" y="116721"/>
                </a:lnTo>
                <a:lnTo>
                  <a:pt x="60450" y="0"/>
                </a:lnTo>
                <a:lnTo>
                  <a:pt x="59421" y="0"/>
                </a:lnTo>
                <a:lnTo>
                  <a:pt x="0" y="116721"/>
                </a:lnTo>
                <a:lnTo>
                  <a:pt x="0" y="120000"/>
                </a:lnTo>
                <a:close/>
              </a:path>
            </a:pathLst>
          </a:custGeom>
          <a:solidFill>
            <a:schemeClr val="lt1">
              <a:alpha val="24705"/>
            </a:schemeClr>
          </a:solidFill>
          <a:ln>
            <a:noFill/>
          </a:ln>
        </p:spPr>
        <p:txBody>
          <a:bodyPr lIns="68573" tIns="34274" rIns="68573" bIns="34274" anchor="t" anchorCtr="0">
            <a:noAutofit/>
          </a:bodyPr>
          <a:lstStyle/>
          <a:p>
            <a:pPr>
              <a:buClr>
                <a:srgbClr val="000000"/>
              </a:buClr>
            </a:pPr>
            <a:endParaRPr sz="1300"/>
          </a:p>
        </p:txBody>
      </p:sp>
      <p:sp>
        <p:nvSpPr>
          <p:cNvPr id="150" name="Shape 150"/>
          <p:cNvSpPr/>
          <p:nvPr/>
        </p:nvSpPr>
        <p:spPr>
          <a:xfrm rot="5400000">
            <a:off x="6256835" y="3259063"/>
            <a:ext cx="1980461" cy="307540"/>
          </a:xfrm>
          <a:custGeom>
            <a:avLst/>
            <a:gdLst/>
            <a:ahLst/>
            <a:cxnLst/>
            <a:rect l="0" t="0" r="0" b="0"/>
            <a:pathLst>
              <a:path w="120000" h="120000" extrusionOk="0">
                <a:moveTo>
                  <a:pt x="59919" y="0"/>
                </a:moveTo>
                <a:lnTo>
                  <a:pt x="0" y="115862"/>
                </a:lnTo>
                <a:lnTo>
                  <a:pt x="0" y="120000"/>
                </a:lnTo>
                <a:lnTo>
                  <a:pt x="59919" y="5172"/>
                </a:lnTo>
                <a:lnTo>
                  <a:pt x="120000" y="120000"/>
                </a:lnTo>
                <a:lnTo>
                  <a:pt x="120000" y="115862"/>
                </a:lnTo>
                <a:lnTo>
                  <a:pt x="59919" y="0"/>
                </a:lnTo>
                <a:close/>
              </a:path>
            </a:pathLst>
          </a:custGeom>
          <a:solidFill>
            <a:schemeClr val="lt1">
              <a:alpha val="24705"/>
            </a:schemeClr>
          </a:solidFill>
          <a:ln>
            <a:noFill/>
          </a:ln>
        </p:spPr>
        <p:txBody>
          <a:bodyPr lIns="68573" tIns="34274" rIns="68573" bIns="34274" anchor="t" anchorCtr="0">
            <a:noAutofit/>
          </a:bodyPr>
          <a:lstStyle/>
          <a:p>
            <a:pPr>
              <a:buClr>
                <a:srgbClr val="000000"/>
              </a:buClr>
            </a:pPr>
            <a:endParaRPr sz="1300"/>
          </a:p>
        </p:txBody>
      </p:sp>
      <p:sp>
        <p:nvSpPr>
          <p:cNvPr id="151" name="Shape 151"/>
          <p:cNvSpPr/>
          <p:nvPr/>
        </p:nvSpPr>
        <p:spPr>
          <a:xfrm rot="5400000">
            <a:off x="5673568" y="3331971"/>
            <a:ext cx="1980461" cy="161724"/>
          </a:xfrm>
          <a:custGeom>
            <a:avLst/>
            <a:gdLst/>
            <a:ahLst/>
            <a:cxnLst/>
            <a:rect l="0" t="0" r="0" b="0"/>
            <a:pathLst>
              <a:path w="120000" h="120000" extrusionOk="0">
                <a:moveTo>
                  <a:pt x="59678" y="0"/>
                </a:moveTo>
                <a:lnTo>
                  <a:pt x="0" y="111147"/>
                </a:lnTo>
                <a:lnTo>
                  <a:pt x="0" y="120000"/>
                </a:lnTo>
                <a:lnTo>
                  <a:pt x="59678" y="10819"/>
                </a:lnTo>
                <a:lnTo>
                  <a:pt x="60321" y="10819"/>
                </a:lnTo>
                <a:lnTo>
                  <a:pt x="120000" y="120000"/>
                </a:lnTo>
                <a:lnTo>
                  <a:pt x="120000" y="111147"/>
                </a:lnTo>
                <a:lnTo>
                  <a:pt x="60321" y="0"/>
                </a:lnTo>
                <a:lnTo>
                  <a:pt x="59678" y="0"/>
                </a:lnTo>
                <a:close/>
              </a:path>
            </a:pathLst>
          </a:custGeom>
          <a:solidFill>
            <a:schemeClr val="lt1">
              <a:alpha val="24705"/>
            </a:schemeClr>
          </a:solidFill>
          <a:ln>
            <a:noFill/>
          </a:ln>
        </p:spPr>
        <p:txBody>
          <a:bodyPr lIns="68573" tIns="34274" rIns="68573" bIns="34274" anchor="t" anchorCtr="0">
            <a:noAutofit/>
          </a:bodyPr>
          <a:lstStyle/>
          <a:p>
            <a:pPr>
              <a:buClr>
                <a:srgbClr val="000000"/>
              </a:buClr>
            </a:pPr>
            <a:endParaRPr sz="1300"/>
          </a:p>
        </p:txBody>
      </p:sp>
      <p:sp>
        <p:nvSpPr>
          <p:cNvPr id="152" name="Shape 152"/>
          <p:cNvSpPr/>
          <p:nvPr/>
        </p:nvSpPr>
        <p:spPr>
          <a:xfrm rot="5400000">
            <a:off x="3568499" y="3224598"/>
            <a:ext cx="1236795" cy="377799"/>
          </a:xfrm>
          <a:custGeom>
            <a:avLst/>
            <a:gdLst/>
            <a:ahLst/>
            <a:cxnLst/>
            <a:rect l="0" t="0" r="0" b="0"/>
            <a:pathLst>
              <a:path w="120000" h="120000" extrusionOk="0">
                <a:moveTo>
                  <a:pt x="59807" y="119999"/>
                </a:moveTo>
                <a:lnTo>
                  <a:pt x="0" y="2105"/>
                </a:lnTo>
                <a:lnTo>
                  <a:pt x="0" y="0"/>
                </a:lnTo>
                <a:lnTo>
                  <a:pt x="59807" y="115789"/>
                </a:lnTo>
                <a:lnTo>
                  <a:pt x="120000" y="0"/>
                </a:lnTo>
                <a:lnTo>
                  <a:pt x="120000" y="2105"/>
                </a:lnTo>
                <a:lnTo>
                  <a:pt x="59807" y="119999"/>
                </a:lnTo>
                <a:close/>
              </a:path>
            </a:pathLst>
          </a:custGeom>
          <a:solidFill>
            <a:schemeClr val="lt1">
              <a:alpha val="24705"/>
            </a:schemeClr>
          </a:solidFill>
          <a:ln>
            <a:noFill/>
          </a:ln>
        </p:spPr>
        <p:txBody>
          <a:bodyPr lIns="68573" tIns="34274" rIns="68573" bIns="34274" anchor="t" anchorCtr="0">
            <a:noAutofit/>
          </a:bodyPr>
          <a:lstStyle/>
          <a:p>
            <a:pPr>
              <a:buClr>
                <a:srgbClr val="000000"/>
              </a:buClr>
            </a:pPr>
            <a:endParaRPr sz="1300"/>
          </a:p>
        </p:txBody>
      </p:sp>
      <p:sp>
        <p:nvSpPr>
          <p:cNvPr id="153" name="Shape 153"/>
          <p:cNvSpPr/>
          <p:nvPr/>
        </p:nvSpPr>
        <p:spPr>
          <a:xfrm rot="5400000">
            <a:off x="4111997" y="3292203"/>
            <a:ext cx="1236795" cy="242587"/>
          </a:xfrm>
          <a:custGeom>
            <a:avLst/>
            <a:gdLst/>
            <a:ahLst/>
            <a:cxnLst/>
            <a:rect l="0" t="0" r="0" b="0"/>
            <a:pathLst>
              <a:path w="120000" h="120000" extrusionOk="0">
                <a:moveTo>
                  <a:pt x="0" y="0"/>
                </a:moveTo>
                <a:lnTo>
                  <a:pt x="59421" y="115409"/>
                </a:lnTo>
                <a:lnTo>
                  <a:pt x="60450" y="115409"/>
                </a:lnTo>
                <a:lnTo>
                  <a:pt x="120000" y="0"/>
                </a:lnTo>
                <a:lnTo>
                  <a:pt x="120000" y="3278"/>
                </a:lnTo>
                <a:lnTo>
                  <a:pt x="60450" y="120000"/>
                </a:lnTo>
                <a:lnTo>
                  <a:pt x="59421" y="120000"/>
                </a:lnTo>
                <a:lnTo>
                  <a:pt x="0" y="3278"/>
                </a:lnTo>
                <a:lnTo>
                  <a:pt x="0" y="0"/>
                </a:lnTo>
                <a:close/>
              </a:path>
            </a:pathLst>
          </a:custGeom>
          <a:solidFill>
            <a:schemeClr val="lt1">
              <a:alpha val="24705"/>
            </a:schemeClr>
          </a:solidFill>
          <a:ln>
            <a:noFill/>
          </a:ln>
        </p:spPr>
        <p:txBody>
          <a:bodyPr lIns="68573" tIns="34274" rIns="68573" bIns="34274" anchor="t" anchorCtr="0">
            <a:noAutofit/>
          </a:bodyPr>
          <a:lstStyle/>
          <a:p>
            <a:pPr>
              <a:buClr>
                <a:srgbClr val="000000"/>
              </a:buClr>
            </a:pPr>
            <a:endParaRPr sz="1300"/>
          </a:p>
        </p:txBody>
      </p:sp>
      <p:sp>
        <p:nvSpPr>
          <p:cNvPr id="154" name="Shape 154"/>
          <p:cNvSpPr/>
          <p:nvPr/>
        </p:nvSpPr>
        <p:spPr>
          <a:xfrm rot="5400000">
            <a:off x="3990706" y="3258400"/>
            <a:ext cx="1980461" cy="308867"/>
          </a:xfrm>
          <a:custGeom>
            <a:avLst/>
            <a:gdLst/>
            <a:ahLst/>
            <a:cxnLst/>
            <a:rect l="0" t="0" r="0" b="0"/>
            <a:pathLst>
              <a:path w="120000" h="120000" extrusionOk="0">
                <a:moveTo>
                  <a:pt x="59919" y="120000"/>
                </a:moveTo>
                <a:lnTo>
                  <a:pt x="0" y="4635"/>
                </a:lnTo>
                <a:lnTo>
                  <a:pt x="0" y="0"/>
                </a:lnTo>
                <a:lnTo>
                  <a:pt x="59919" y="114334"/>
                </a:lnTo>
                <a:lnTo>
                  <a:pt x="120000" y="0"/>
                </a:lnTo>
                <a:lnTo>
                  <a:pt x="120000" y="4635"/>
                </a:lnTo>
                <a:lnTo>
                  <a:pt x="59919" y="120000"/>
                </a:lnTo>
                <a:close/>
              </a:path>
            </a:pathLst>
          </a:custGeom>
          <a:solidFill>
            <a:schemeClr val="lt1">
              <a:alpha val="24705"/>
            </a:schemeClr>
          </a:solidFill>
          <a:ln>
            <a:noFill/>
          </a:ln>
        </p:spPr>
        <p:txBody>
          <a:bodyPr lIns="68573" tIns="34274" rIns="68573" bIns="34274" anchor="t" anchorCtr="0">
            <a:noAutofit/>
          </a:bodyPr>
          <a:lstStyle/>
          <a:p>
            <a:pPr>
              <a:buClr>
                <a:srgbClr val="000000"/>
              </a:buClr>
            </a:pPr>
            <a:endParaRPr sz="1300"/>
          </a:p>
        </p:txBody>
      </p:sp>
      <p:sp>
        <p:nvSpPr>
          <p:cNvPr id="155" name="Shape 155"/>
          <p:cNvSpPr/>
          <p:nvPr/>
        </p:nvSpPr>
        <p:spPr>
          <a:xfrm rot="5400000">
            <a:off x="4574638" y="3331971"/>
            <a:ext cx="1980461" cy="161724"/>
          </a:xfrm>
          <a:custGeom>
            <a:avLst/>
            <a:gdLst/>
            <a:ahLst/>
            <a:cxnLst/>
            <a:rect l="0" t="0" r="0" b="0"/>
            <a:pathLst>
              <a:path w="120000" h="120000" extrusionOk="0">
                <a:moveTo>
                  <a:pt x="59678" y="120000"/>
                </a:moveTo>
                <a:lnTo>
                  <a:pt x="0" y="8852"/>
                </a:lnTo>
                <a:lnTo>
                  <a:pt x="0" y="0"/>
                </a:lnTo>
                <a:lnTo>
                  <a:pt x="59678" y="110163"/>
                </a:lnTo>
                <a:lnTo>
                  <a:pt x="60321" y="110163"/>
                </a:lnTo>
                <a:lnTo>
                  <a:pt x="120000" y="0"/>
                </a:lnTo>
                <a:lnTo>
                  <a:pt x="120000" y="8852"/>
                </a:lnTo>
                <a:lnTo>
                  <a:pt x="60321" y="120000"/>
                </a:lnTo>
                <a:lnTo>
                  <a:pt x="59678" y="120000"/>
                </a:lnTo>
                <a:close/>
              </a:path>
            </a:pathLst>
          </a:custGeom>
          <a:solidFill>
            <a:schemeClr val="lt1">
              <a:alpha val="24705"/>
            </a:schemeClr>
          </a:solidFill>
          <a:ln>
            <a:noFill/>
          </a:ln>
        </p:spPr>
        <p:txBody>
          <a:bodyPr lIns="68573" tIns="34274" rIns="68573" bIns="34274" anchor="t" anchorCtr="0">
            <a:noAutofit/>
          </a:bodyPr>
          <a:lstStyle/>
          <a:p>
            <a:pPr>
              <a:buClr>
                <a:srgbClr val="000000"/>
              </a:buClr>
            </a:pPr>
            <a:endParaRPr sz="1300"/>
          </a:p>
        </p:txBody>
      </p:sp>
      <p:sp>
        <p:nvSpPr>
          <p:cNvPr id="156" name="Shape 156"/>
          <p:cNvSpPr/>
          <p:nvPr/>
        </p:nvSpPr>
        <p:spPr>
          <a:xfrm rot="5400000">
            <a:off x="5089636" y="3331308"/>
            <a:ext cx="2725453" cy="163051"/>
          </a:xfrm>
          <a:custGeom>
            <a:avLst/>
            <a:gdLst/>
            <a:ahLst/>
            <a:cxnLst/>
            <a:rect l="0" t="0" r="0" b="0"/>
            <a:pathLst>
              <a:path w="120000" h="120000" extrusionOk="0">
                <a:moveTo>
                  <a:pt x="59941" y="0"/>
                </a:moveTo>
                <a:lnTo>
                  <a:pt x="0" y="108292"/>
                </a:lnTo>
                <a:lnTo>
                  <a:pt x="0" y="120000"/>
                </a:lnTo>
                <a:lnTo>
                  <a:pt x="59941" y="13658"/>
                </a:lnTo>
                <a:lnTo>
                  <a:pt x="120000" y="120000"/>
                </a:lnTo>
                <a:lnTo>
                  <a:pt x="120000" y="108292"/>
                </a:lnTo>
                <a:lnTo>
                  <a:pt x="59941" y="0"/>
                </a:lnTo>
                <a:close/>
              </a:path>
            </a:pathLst>
          </a:custGeom>
          <a:solidFill>
            <a:schemeClr val="lt1">
              <a:alpha val="24705"/>
            </a:schemeClr>
          </a:solidFill>
          <a:ln>
            <a:noFill/>
          </a:ln>
        </p:spPr>
        <p:txBody>
          <a:bodyPr lIns="68573" tIns="34274" rIns="68573" bIns="34274" anchor="t" anchorCtr="0">
            <a:noAutofit/>
          </a:bodyPr>
          <a:lstStyle/>
          <a:p>
            <a:pPr>
              <a:buClr>
                <a:srgbClr val="000000"/>
              </a:buClr>
            </a:pPr>
            <a:endParaRPr sz="1300"/>
          </a:p>
        </p:txBody>
      </p:sp>
      <p:sp>
        <p:nvSpPr>
          <p:cNvPr id="157" name="Shape 157"/>
          <p:cNvSpPr/>
          <p:nvPr/>
        </p:nvSpPr>
        <p:spPr>
          <a:xfrm rot="5400000">
            <a:off x="4400319" y="3333960"/>
            <a:ext cx="2725453" cy="157747"/>
          </a:xfrm>
          <a:custGeom>
            <a:avLst/>
            <a:gdLst/>
            <a:ahLst/>
            <a:cxnLst/>
            <a:rect l="0" t="0" r="0" b="0"/>
            <a:pathLst>
              <a:path w="120000" h="120000" extrusionOk="0">
                <a:moveTo>
                  <a:pt x="59941" y="120000"/>
                </a:moveTo>
                <a:lnTo>
                  <a:pt x="0" y="10084"/>
                </a:lnTo>
                <a:lnTo>
                  <a:pt x="0" y="0"/>
                </a:lnTo>
                <a:lnTo>
                  <a:pt x="59941" y="104873"/>
                </a:lnTo>
                <a:lnTo>
                  <a:pt x="120000" y="0"/>
                </a:lnTo>
                <a:lnTo>
                  <a:pt x="120000" y="10084"/>
                </a:lnTo>
                <a:lnTo>
                  <a:pt x="59941" y="120000"/>
                </a:lnTo>
                <a:close/>
              </a:path>
            </a:pathLst>
          </a:custGeom>
          <a:solidFill>
            <a:schemeClr val="lt1">
              <a:alpha val="24705"/>
            </a:schemeClr>
          </a:solidFill>
          <a:ln>
            <a:noFill/>
          </a:ln>
        </p:spPr>
        <p:txBody>
          <a:bodyPr lIns="68573" tIns="34274" rIns="68573" bIns="34274" anchor="t" anchorCtr="0">
            <a:noAutofit/>
          </a:bodyPr>
          <a:lstStyle/>
          <a:p>
            <a:pPr>
              <a:buClr>
                <a:srgbClr val="000000"/>
              </a:buClr>
            </a:pPr>
            <a:endParaRPr sz="1300"/>
          </a:p>
        </p:txBody>
      </p:sp>
      <p:sp>
        <p:nvSpPr>
          <p:cNvPr id="158" name="Shape 158"/>
          <p:cNvSpPr/>
          <p:nvPr/>
        </p:nvSpPr>
        <p:spPr>
          <a:xfrm>
            <a:off x="4330557" y="2970852"/>
            <a:ext cx="272248" cy="272248"/>
          </a:xfrm>
          <a:prstGeom prst="ellipse">
            <a:avLst/>
          </a:prstGeom>
          <a:solidFill>
            <a:schemeClr val="lt1">
              <a:alpha val="49803"/>
            </a:schemeClr>
          </a:solidFill>
          <a:ln>
            <a:noFill/>
          </a:ln>
        </p:spPr>
        <p:txBody>
          <a:bodyPr lIns="91423" tIns="45699" rIns="91423" bIns="45699" anchor="ctr" anchorCtr="0">
            <a:noAutofit/>
          </a:bodyPr>
          <a:lstStyle/>
          <a:p>
            <a:pPr algn="ctr">
              <a:buClr>
                <a:schemeClr val="dk1"/>
              </a:buClr>
              <a:buSzPct val="25000"/>
            </a:pPr>
            <a:r>
              <a:rPr lang="en-US" sz="1300" b="1">
                <a:solidFill>
                  <a:schemeClr val="dk1"/>
                </a:solidFill>
              </a:rPr>
              <a:t>1</a:t>
            </a:r>
          </a:p>
        </p:txBody>
      </p:sp>
      <p:sp>
        <p:nvSpPr>
          <p:cNvPr id="159" name="Shape 159"/>
          <p:cNvSpPr/>
          <p:nvPr/>
        </p:nvSpPr>
        <p:spPr>
          <a:xfrm>
            <a:off x="5093748" y="2970852"/>
            <a:ext cx="272248" cy="272248"/>
          </a:xfrm>
          <a:prstGeom prst="ellipse">
            <a:avLst/>
          </a:prstGeom>
          <a:solidFill>
            <a:schemeClr val="lt1">
              <a:alpha val="49803"/>
            </a:schemeClr>
          </a:solidFill>
          <a:ln>
            <a:noFill/>
          </a:ln>
        </p:spPr>
        <p:txBody>
          <a:bodyPr lIns="91423" tIns="45699" rIns="91423" bIns="45699" anchor="ctr" anchorCtr="0">
            <a:noAutofit/>
          </a:bodyPr>
          <a:lstStyle/>
          <a:p>
            <a:pPr algn="ctr">
              <a:buClr>
                <a:schemeClr val="dk1"/>
              </a:buClr>
              <a:buSzPct val="25000"/>
            </a:pPr>
            <a:r>
              <a:rPr lang="en-US" sz="1300" b="1">
                <a:solidFill>
                  <a:schemeClr val="dk1"/>
                </a:solidFill>
              </a:rPr>
              <a:t>2</a:t>
            </a:r>
          </a:p>
        </p:txBody>
      </p:sp>
      <p:sp>
        <p:nvSpPr>
          <p:cNvPr id="160" name="Shape 160"/>
          <p:cNvSpPr/>
          <p:nvPr/>
        </p:nvSpPr>
        <p:spPr>
          <a:xfrm>
            <a:off x="5978207" y="2970852"/>
            <a:ext cx="272248" cy="272248"/>
          </a:xfrm>
          <a:prstGeom prst="ellipse">
            <a:avLst/>
          </a:prstGeom>
          <a:solidFill>
            <a:schemeClr val="lt1">
              <a:alpha val="49803"/>
            </a:schemeClr>
          </a:solidFill>
          <a:ln>
            <a:noFill/>
          </a:ln>
        </p:spPr>
        <p:txBody>
          <a:bodyPr lIns="91423" tIns="45699" rIns="91423" bIns="45699" anchor="ctr" anchorCtr="0">
            <a:noAutofit/>
          </a:bodyPr>
          <a:lstStyle/>
          <a:p>
            <a:pPr algn="ctr">
              <a:buClr>
                <a:schemeClr val="dk1"/>
              </a:buClr>
              <a:buSzPct val="25000"/>
            </a:pPr>
            <a:r>
              <a:rPr lang="en-US" sz="1300" b="1">
                <a:solidFill>
                  <a:schemeClr val="dk1"/>
                </a:solidFill>
              </a:rPr>
              <a:t>3</a:t>
            </a:r>
          </a:p>
        </p:txBody>
      </p:sp>
      <p:sp>
        <p:nvSpPr>
          <p:cNvPr id="161" name="Shape 161"/>
          <p:cNvSpPr/>
          <p:nvPr/>
        </p:nvSpPr>
        <p:spPr>
          <a:xfrm>
            <a:off x="6868767" y="2970852"/>
            <a:ext cx="272248" cy="272248"/>
          </a:xfrm>
          <a:prstGeom prst="ellipse">
            <a:avLst/>
          </a:prstGeom>
          <a:solidFill>
            <a:schemeClr val="lt1">
              <a:alpha val="49803"/>
            </a:schemeClr>
          </a:solidFill>
          <a:ln>
            <a:noFill/>
          </a:ln>
        </p:spPr>
        <p:txBody>
          <a:bodyPr lIns="91423" tIns="45699" rIns="91423" bIns="45699" anchor="ctr" anchorCtr="0">
            <a:noAutofit/>
          </a:bodyPr>
          <a:lstStyle/>
          <a:p>
            <a:pPr algn="ctr">
              <a:buClr>
                <a:schemeClr val="dk1"/>
              </a:buClr>
              <a:buSzPct val="25000"/>
            </a:pPr>
            <a:r>
              <a:rPr lang="en-US" sz="1300" b="1">
                <a:solidFill>
                  <a:schemeClr val="dk1"/>
                </a:solidFill>
              </a:rPr>
              <a:t>4</a:t>
            </a:r>
          </a:p>
        </p:txBody>
      </p:sp>
      <p:sp>
        <p:nvSpPr>
          <p:cNvPr id="162" name="Shape 162"/>
          <p:cNvSpPr/>
          <p:nvPr/>
        </p:nvSpPr>
        <p:spPr>
          <a:xfrm>
            <a:off x="7625857" y="2970852"/>
            <a:ext cx="272248" cy="272248"/>
          </a:xfrm>
          <a:prstGeom prst="ellipse">
            <a:avLst/>
          </a:prstGeom>
          <a:solidFill>
            <a:schemeClr val="lt1">
              <a:alpha val="49803"/>
            </a:schemeClr>
          </a:solidFill>
          <a:ln>
            <a:noFill/>
          </a:ln>
        </p:spPr>
        <p:txBody>
          <a:bodyPr lIns="91423" tIns="45699" rIns="91423" bIns="45699" anchor="ctr" anchorCtr="0">
            <a:noAutofit/>
          </a:bodyPr>
          <a:lstStyle/>
          <a:p>
            <a:pPr algn="ctr">
              <a:buClr>
                <a:schemeClr val="dk1"/>
              </a:buClr>
              <a:buSzPct val="25000"/>
            </a:pPr>
            <a:r>
              <a:rPr lang="en-US" sz="1300" b="1">
                <a:solidFill>
                  <a:schemeClr val="dk1"/>
                </a:solidFill>
              </a:rPr>
              <a:t>5</a:t>
            </a:r>
          </a:p>
        </p:txBody>
      </p:sp>
      <p:sp>
        <p:nvSpPr>
          <p:cNvPr id="163" name="Shape 163"/>
          <p:cNvSpPr txBox="1"/>
          <p:nvPr/>
        </p:nvSpPr>
        <p:spPr>
          <a:xfrm>
            <a:off x="1601326" y="2730809"/>
            <a:ext cx="2237151" cy="646331"/>
          </a:xfrm>
          <a:prstGeom prst="rect">
            <a:avLst/>
          </a:prstGeom>
          <a:noFill/>
          <a:ln>
            <a:noFill/>
          </a:ln>
        </p:spPr>
        <p:txBody>
          <a:bodyPr lIns="0" tIns="45699" rIns="91423" bIns="45699" anchor="ctr" anchorCtr="0">
            <a:noAutofit/>
          </a:bodyPr>
          <a:lstStyle/>
          <a:p>
            <a:pPr>
              <a:buClr>
                <a:schemeClr val="accent4"/>
              </a:buClr>
              <a:buSzPct val="25000"/>
            </a:pPr>
            <a:r>
              <a:rPr lang="en-US" sz="1900" b="1">
                <a:solidFill>
                  <a:schemeClr val="accent4"/>
                </a:solidFill>
                <a:latin typeface="Calibri"/>
                <a:ea typeface="Calibri"/>
                <a:cs typeface="Calibri"/>
                <a:sym typeface="Calibri"/>
              </a:rPr>
              <a:t>DTU Startups</a:t>
            </a:r>
          </a:p>
          <a:p>
            <a:pPr>
              <a:buClr>
                <a:schemeClr val="accent4"/>
              </a:buClr>
              <a:buSzPct val="25000"/>
            </a:pPr>
            <a:r>
              <a:rPr lang="en-US" sz="1900" b="1">
                <a:solidFill>
                  <a:schemeClr val="accent4"/>
                </a:solidFill>
                <a:latin typeface="Calibri"/>
                <a:ea typeface="Calibri"/>
                <a:cs typeface="Calibri"/>
                <a:sym typeface="Calibri"/>
              </a:rPr>
              <a:t>Pitches &amp; Competition</a:t>
            </a:r>
          </a:p>
        </p:txBody>
      </p:sp>
      <p:grpSp>
        <p:nvGrpSpPr>
          <p:cNvPr id="164" name="Shape 164"/>
          <p:cNvGrpSpPr/>
          <p:nvPr/>
        </p:nvGrpSpPr>
        <p:grpSpPr>
          <a:xfrm>
            <a:off x="5280615" y="4885065"/>
            <a:ext cx="1656829" cy="925479"/>
            <a:chOff x="553360" y="1674123"/>
            <a:chExt cx="1611229" cy="1054662"/>
          </a:xfrm>
        </p:grpSpPr>
        <p:sp>
          <p:nvSpPr>
            <p:cNvPr id="165" name="Shape 165"/>
            <p:cNvSpPr txBox="1"/>
            <p:nvPr/>
          </p:nvSpPr>
          <p:spPr>
            <a:xfrm>
              <a:off x="553360" y="1674123"/>
              <a:ext cx="1182571" cy="420884"/>
            </a:xfrm>
            <a:prstGeom prst="rect">
              <a:avLst/>
            </a:prstGeom>
            <a:noFill/>
            <a:ln>
              <a:noFill/>
            </a:ln>
          </p:spPr>
          <p:txBody>
            <a:bodyPr lIns="0" tIns="45700" rIns="91425" bIns="45700" anchor="ctr" anchorCtr="0">
              <a:noAutofit/>
            </a:bodyPr>
            <a:lstStyle/>
            <a:p>
              <a:pPr>
                <a:buClr>
                  <a:srgbClr val="A9C500"/>
                </a:buClr>
                <a:buSzPct val="25000"/>
              </a:pPr>
              <a:r>
                <a:rPr lang="en-US" sz="1900" b="1">
                  <a:solidFill>
                    <a:srgbClr val="A9C500"/>
                  </a:solidFill>
                  <a:latin typeface="Calibri"/>
                  <a:ea typeface="Calibri"/>
                  <a:cs typeface="Calibri"/>
                  <a:sym typeface="Calibri"/>
                </a:rPr>
                <a:t>Networking</a:t>
              </a:r>
            </a:p>
          </p:txBody>
        </p:sp>
        <p:sp>
          <p:nvSpPr>
            <p:cNvPr id="166" name="Shape 166"/>
            <p:cNvSpPr txBox="1"/>
            <p:nvPr/>
          </p:nvSpPr>
          <p:spPr>
            <a:xfrm>
              <a:off x="559193" y="2132533"/>
              <a:ext cx="1605397" cy="596253"/>
            </a:xfrm>
            <a:prstGeom prst="rect">
              <a:avLst/>
            </a:prstGeom>
            <a:noFill/>
            <a:ln>
              <a:noFill/>
            </a:ln>
          </p:spPr>
          <p:txBody>
            <a:bodyPr lIns="0" tIns="45700" rIns="0" bIns="45700" anchor="ctr" anchorCtr="0">
              <a:noAutofit/>
            </a:bodyPr>
            <a:lstStyle/>
            <a:p>
              <a:pPr>
                <a:buClr>
                  <a:schemeClr val="dk1"/>
                </a:buClr>
                <a:buSzPct val="25000"/>
              </a:pPr>
              <a:r>
                <a:rPr lang="en-US">
                  <a:solidFill>
                    <a:schemeClr val="dk1"/>
                  </a:solidFill>
                  <a:latin typeface="Calibri"/>
                  <a:ea typeface="Calibri"/>
                  <a:cs typeface="Calibri"/>
                  <a:sym typeface="Calibri"/>
                </a:rPr>
                <a:t>With dozens of startups and partners</a:t>
              </a:r>
              <a:r>
                <a:rPr lang="en-US" sz="900">
                  <a:solidFill>
                    <a:srgbClr val="040D16"/>
                  </a:solidFill>
                </a:rPr>
                <a:t>i.</a:t>
              </a:r>
            </a:p>
          </p:txBody>
        </p:sp>
      </p:grpSp>
      <p:grpSp>
        <p:nvGrpSpPr>
          <p:cNvPr id="167" name="Shape 167"/>
          <p:cNvGrpSpPr/>
          <p:nvPr/>
        </p:nvGrpSpPr>
        <p:grpSpPr>
          <a:xfrm>
            <a:off x="3011233" y="4518461"/>
            <a:ext cx="2051568" cy="925479"/>
            <a:chOff x="553360" y="1674123"/>
            <a:chExt cx="1793797" cy="1054661"/>
          </a:xfrm>
        </p:grpSpPr>
        <p:sp>
          <p:nvSpPr>
            <p:cNvPr id="168" name="Shape 168"/>
            <p:cNvSpPr txBox="1"/>
            <p:nvPr/>
          </p:nvSpPr>
          <p:spPr>
            <a:xfrm>
              <a:off x="553360" y="1674123"/>
              <a:ext cx="1150146" cy="420884"/>
            </a:xfrm>
            <a:prstGeom prst="rect">
              <a:avLst/>
            </a:prstGeom>
            <a:noFill/>
            <a:ln>
              <a:noFill/>
            </a:ln>
          </p:spPr>
          <p:txBody>
            <a:bodyPr lIns="0" tIns="45700" rIns="91425" bIns="45700" anchor="ctr" anchorCtr="0">
              <a:noAutofit/>
            </a:bodyPr>
            <a:lstStyle/>
            <a:p>
              <a:pPr>
                <a:buClr>
                  <a:srgbClr val="1AA8FE"/>
                </a:buClr>
                <a:buSzPct val="25000"/>
              </a:pPr>
              <a:r>
                <a:rPr lang="en-US" sz="1900" b="1">
                  <a:solidFill>
                    <a:srgbClr val="1AA8FE"/>
                  </a:solidFill>
                  <a:latin typeface="Calibri"/>
                  <a:ea typeface="Calibri"/>
                  <a:cs typeface="Calibri"/>
                  <a:sym typeface="Calibri"/>
                </a:rPr>
                <a:t>Q&amp;A Session</a:t>
              </a:r>
            </a:p>
          </p:txBody>
        </p:sp>
        <p:sp>
          <p:nvSpPr>
            <p:cNvPr id="169" name="Shape 169"/>
            <p:cNvSpPr txBox="1"/>
            <p:nvPr/>
          </p:nvSpPr>
          <p:spPr>
            <a:xfrm>
              <a:off x="559193" y="2132532"/>
              <a:ext cx="1787964" cy="596253"/>
            </a:xfrm>
            <a:prstGeom prst="rect">
              <a:avLst/>
            </a:prstGeom>
            <a:noFill/>
            <a:ln>
              <a:noFill/>
            </a:ln>
          </p:spPr>
          <p:txBody>
            <a:bodyPr lIns="0" tIns="45700" rIns="0" bIns="45700" anchor="ctr" anchorCtr="0">
              <a:noAutofit/>
            </a:bodyPr>
            <a:lstStyle/>
            <a:p>
              <a:pPr>
                <a:buClr>
                  <a:schemeClr val="dk1"/>
                </a:buClr>
                <a:buSzPct val="25000"/>
              </a:pPr>
              <a:r>
                <a:rPr lang="en-US">
                  <a:solidFill>
                    <a:schemeClr val="dk1"/>
                  </a:solidFill>
                  <a:latin typeface="Calibri"/>
                  <a:ea typeface="Calibri"/>
                  <a:cs typeface="Calibri"/>
                  <a:sym typeface="Calibri"/>
                </a:rPr>
                <a:t>With successful entrepeneurs and mentors</a:t>
              </a:r>
            </a:p>
          </p:txBody>
        </p:sp>
      </p:grpSp>
      <p:sp>
        <p:nvSpPr>
          <p:cNvPr id="170" name="Shape 170"/>
          <p:cNvSpPr txBox="1"/>
          <p:nvPr/>
        </p:nvSpPr>
        <p:spPr>
          <a:xfrm>
            <a:off x="7247065" y="4518461"/>
            <a:ext cx="1456489" cy="369332"/>
          </a:xfrm>
          <a:prstGeom prst="rect">
            <a:avLst/>
          </a:prstGeom>
          <a:noFill/>
          <a:ln>
            <a:noFill/>
          </a:ln>
        </p:spPr>
        <p:txBody>
          <a:bodyPr lIns="0" tIns="45699" rIns="91423" bIns="45699" anchor="ctr" anchorCtr="0">
            <a:noAutofit/>
          </a:bodyPr>
          <a:lstStyle/>
          <a:p>
            <a:pPr>
              <a:buClr>
                <a:srgbClr val="F3591F"/>
              </a:buClr>
              <a:buSzPct val="25000"/>
            </a:pPr>
            <a:r>
              <a:rPr lang="en-US" sz="1900" b="1">
                <a:solidFill>
                  <a:srgbClr val="F3591F"/>
                </a:solidFill>
                <a:latin typeface="Calibri"/>
                <a:ea typeface="Calibri"/>
                <a:cs typeface="Calibri"/>
                <a:sym typeface="Calibri"/>
              </a:rPr>
              <a:t>Inspiring Talks</a:t>
            </a:r>
          </a:p>
        </p:txBody>
      </p:sp>
      <p:sp>
        <p:nvSpPr>
          <p:cNvPr id="171" name="Shape 171"/>
          <p:cNvSpPr txBox="1"/>
          <p:nvPr/>
        </p:nvSpPr>
        <p:spPr>
          <a:xfrm>
            <a:off x="8510850" y="2924337"/>
            <a:ext cx="2001509" cy="369332"/>
          </a:xfrm>
          <a:prstGeom prst="rect">
            <a:avLst/>
          </a:prstGeom>
          <a:noFill/>
          <a:ln>
            <a:noFill/>
          </a:ln>
        </p:spPr>
        <p:txBody>
          <a:bodyPr lIns="0" tIns="45699" rIns="91423" bIns="45699" anchor="ctr" anchorCtr="0">
            <a:noAutofit/>
          </a:bodyPr>
          <a:lstStyle/>
          <a:p>
            <a:pPr>
              <a:buClr>
                <a:schemeClr val="dk1"/>
              </a:buClr>
              <a:buSzPct val="25000"/>
            </a:pPr>
            <a:r>
              <a:rPr lang="en-US" sz="1900" b="1">
                <a:solidFill>
                  <a:schemeClr val="dk1"/>
                </a:solidFill>
                <a:latin typeface="Calibri"/>
                <a:ea typeface="Calibri"/>
                <a:cs typeface="Calibri"/>
                <a:sym typeface="Calibri"/>
              </a:rPr>
              <a:t>Free food and beers</a:t>
            </a:r>
          </a:p>
        </p:txBody>
      </p:sp>
      <p:pic>
        <p:nvPicPr>
          <p:cNvPr id="172" name="Shape 172"/>
          <p:cNvPicPr preferRelativeResize="0"/>
          <p:nvPr/>
        </p:nvPicPr>
        <p:blipFill rotWithShape="1">
          <a:blip r:embed="rId4">
            <a:alphaModFix/>
          </a:blip>
          <a:srcRect t="75606"/>
          <a:stretch/>
        </p:blipFill>
        <p:spPr>
          <a:xfrm>
            <a:off x="806975" y="1184001"/>
            <a:ext cx="6742200" cy="369300"/>
          </a:xfrm>
          <a:prstGeom prst="rect">
            <a:avLst/>
          </a:prstGeom>
          <a:noFill/>
          <a:ln>
            <a:noFill/>
          </a:ln>
        </p:spPr>
      </p:pic>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p:nvPr/>
        </p:nvSpPr>
        <p:spPr>
          <a:xfrm>
            <a:off x="623017" y="2407691"/>
            <a:ext cx="2343151" cy="2543175"/>
          </a:xfrm>
          <a:prstGeom prst="roundRect">
            <a:avLst>
              <a:gd name="adj" fmla="val 16667"/>
            </a:avLst>
          </a:prstGeom>
          <a:solidFill>
            <a:schemeClr val="lt1"/>
          </a:solidFill>
          <a:ln w="25400" cap="flat" cmpd="sng">
            <a:solidFill>
              <a:schemeClr val="dk1"/>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2800">
              <a:solidFill>
                <a:schemeClr val="dk1"/>
              </a:solidFill>
              <a:latin typeface="Calibri"/>
              <a:ea typeface="Calibri"/>
              <a:cs typeface="Calibri"/>
              <a:sym typeface="Calibri"/>
            </a:endParaRPr>
          </a:p>
          <a:p>
            <a:pPr algn="ctr">
              <a:buClr>
                <a:srgbClr val="000000"/>
              </a:buClr>
            </a:pPr>
            <a:endParaRPr sz="2800">
              <a:solidFill>
                <a:schemeClr val="dk1"/>
              </a:solidFill>
              <a:latin typeface="Calibri"/>
              <a:ea typeface="Calibri"/>
              <a:cs typeface="Calibri"/>
              <a:sym typeface="Calibri"/>
            </a:endParaRPr>
          </a:p>
          <a:p>
            <a:pPr algn="ctr">
              <a:buClr>
                <a:srgbClr val="000000"/>
              </a:buClr>
            </a:pPr>
            <a:endParaRPr sz="2800">
              <a:solidFill>
                <a:schemeClr val="dk1"/>
              </a:solidFill>
              <a:latin typeface="Calibri"/>
              <a:ea typeface="Calibri"/>
              <a:cs typeface="Calibri"/>
              <a:sym typeface="Calibri"/>
            </a:endParaRPr>
          </a:p>
          <a:p>
            <a:pPr algn="ctr">
              <a:buClr>
                <a:srgbClr val="000000"/>
              </a:buClr>
            </a:pPr>
            <a:endParaRPr sz="2800">
              <a:solidFill>
                <a:schemeClr val="dk1"/>
              </a:solidFill>
              <a:latin typeface="Calibri"/>
              <a:ea typeface="Calibri"/>
              <a:cs typeface="Calibri"/>
              <a:sym typeface="Calibri"/>
            </a:endParaRPr>
          </a:p>
          <a:p>
            <a:pPr algn="ctr">
              <a:buClr>
                <a:schemeClr val="dk1"/>
              </a:buClr>
              <a:buSzPct val="25000"/>
            </a:pPr>
            <a:r>
              <a:rPr lang="en-US" sz="3600" i="1">
                <a:solidFill>
                  <a:schemeClr val="dk1"/>
                </a:solidFill>
                <a:latin typeface="Calibri"/>
                <a:ea typeface="Calibri"/>
                <a:cs typeface="Calibri"/>
                <a:sym typeface="Calibri"/>
              </a:rPr>
              <a:t>Idea</a:t>
            </a:r>
          </a:p>
        </p:txBody>
      </p:sp>
      <p:pic>
        <p:nvPicPr>
          <p:cNvPr id="179" name="Shape 179"/>
          <p:cNvPicPr preferRelativeResize="0"/>
          <p:nvPr/>
        </p:nvPicPr>
        <p:blipFill rotWithShape="1">
          <a:blip r:embed="rId3">
            <a:alphaModFix/>
          </a:blip>
          <a:srcRect r="33700"/>
          <a:stretch/>
        </p:blipFill>
        <p:spPr>
          <a:xfrm>
            <a:off x="8203951" y="6091851"/>
            <a:ext cx="3873077" cy="699223"/>
          </a:xfrm>
          <a:prstGeom prst="rect">
            <a:avLst/>
          </a:prstGeom>
          <a:noFill/>
          <a:ln>
            <a:noFill/>
          </a:ln>
        </p:spPr>
      </p:pic>
      <p:pic>
        <p:nvPicPr>
          <p:cNvPr id="180" name="Shape 180"/>
          <p:cNvPicPr preferRelativeResize="0"/>
          <p:nvPr/>
        </p:nvPicPr>
        <p:blipFill rotWithShape="1">
          <a:blip r:embed="rId3">
            <a:alphaModFix/>
          </a:blip>
          <a:srcRect l="66197" r="20948"/>
          <a:stretch/>
        </p:blipFill>
        <p:spPr>
          <a:xfrm>
            <a:off x="5720583" y="6091851"/>
            <a:ext cx="750824" cy="699223"/>
          </a:xfrm>
          <a:prstGeom prst="rect">
            <a:avLst/>
          </a:prstGeom>
          <a:noFill/>
          <a:ln>
            <a:noFill/>
          </a:ln>
        </p:spPr>
      </p:pic>
      <p:pic>
        <p:nvPicPr>
          <p:cNvPr id="181" name="Shape 181"/>
          <p:cNvPicPr preferRelativeResize="0"/>
          <p:nvPr/>
        </p:nvPicPr>
        <p:blipFill rotWithShape="1">
          <a:blip r:embed="rId3">
            <a:alphaModFix/>
          </a:blip>
          <a:srcRect l="79577"/>
          <a:stretch/>
        </p:blipFill>
        <p:spPr>
          <a:xfrm>
            <a:off x="109875" y="6091851"/>
            <a:ext cx="1192983" cy="699223"/>
          </a:xfrm>
          <a:prstGeom prst="rect">
            <a:avLst/>
          </a:prstGeom>
          <a:noFill/>
          <a:ln>
            <a:noFill/>
          </a:ln>
        </p:spPr>
      </p:pic>
      <p:sp>
        <p:nvSpPr>
          <p:cNvPr id="182" name="Shape 182"/>
          <p:cNvSpPr/>
          <p:nvPr/>
        </p:nvSpPr>
        <p:spPr>
          <a:xfrm>
            <a:off x="-3283" y="6072802"/>
            <a:ext cx="1419300" cy="521999"/>
          </a:xfrm>
          <a:prstGeom prst="rect">
            <a:avLst/>
          </a:prstGeom>
          <a:solidFill>
            <a:schemeClr val="lt1">
              <a:alpha val="66666"/>
            </a:schemeClr>
          </a:solidFill>
          <a:ln>
            <a:noFill/>
          </a:ln>
        </p:spPr>
        <p:txBody>
          <a:bodyPr lIns="91423" tIns="91423" rIns="91423" bIns="91423" anchor="ctr" anchorCtr="0">
            <a:noAutofit/>
          </a:bodyPr>
          <a:lstStyle/>
          <a:p>
            <a:pPr>
              <a:buClr>
                <a:srgbClr val="000000"/>
              </a:buClr>
            </a:pPr>
            <a:endParaRPr/>
          </a:p>
        </p:txBody>
      </p:sp>
      <p:pic>
        <p:nvPicPr>
          <p:cNvPr id="183" name="Shape 183"/>
          <p:cNvPicPr preferRelativeResize="0"/>
          <p:nvPr/>
        </p:nvPicPr>
        <p:blipFill rotWithShape="1">
          <a:blip r:embed="rId4">
            <a:alphaModFix/>
          </a:blip>
          <a:srcRect/>
          <a:stretch/>
        </p:blipFill>
        <p:spPr>
          <a:xfrm>
            <a:off x="833848" y="2459064"/>
            <a:ext cx="1921485" cy="1921485"/>
          </a:xfrm>
          <a:prstGeom prst="rect">
            <a:avLst/>
          </a:prstGeom>
          <a:noFill/>
          <a:ln>
            <a:noFill/>
          </a:ln>
        </p:spPr>
      </p:pic>
      <p:sp>
        <p:nvSpPr>
          <p:cNvPr id="184" name="Shape 184"/>
          <p:cNvSpPr/>
          <p:nvPr/>
        </p:nvSpPr>
        <p:spPr>
          <a:xfrm>
            <a:off x="9189166" y="2407691"/>
            <a:ext cx="2343151" cy="2543175"/>
          </a:xfrm>
          <a:prstGeom prst="roundRect">
            <a:avLst>
              <a:gd name="adj" fmla="val 16667"/>
            </a:avLst>
          </a:prstGeom>
          <a:solidFill>
            <a:schemeClr val="lt1"/>
          </a:solidFill>
          <a:ln w="25400" cap="flat" cmpd="sng">
            <a:solidFill>
              <a:schemeClr val="dk1"/>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2800">
              <a:solidFill>
                <a:schemeClr val="dk1"/>
              </a:solidFill>
              <a:latin typeface="Calibri"/>
              <a:ea typeface="Calibri"/>
              <a:cs typeface="Calibri"/>
              <a:sym typeface="Calibri"/>
            </a:endParaRPr>
          </a:p>
          <a:p>
            <a:pPr algn="ctr">
              <a:buClr>
                <a:srgbClr val="000000"/>
              </a:buClr>
            </a:pPr>
            <a:endParaRPr sz="2800">
              <a:solidFill>
                <a:schemeClr val="dk1"/>
              </a:solidFill>
              <a:latin typeface="Calibri"/>
              <a:ea typeface="Calibri"/>
              <a:cs typeface="Calibri"/>
              <a:sym typeface="Calibri"/>
            </a:endParaRPr>
          </a:p>
          <a:p>
            <a:pPr algn="ctr">
              <a:buClr>
                <a:srgbClr val="000000"/>
              </a:buClr>
            </a:pPr>
            <a:endParaRPr sz="2800">
              <a:solidFill>
                <a:schemeClr val="dk1"/>
              </a:solidFill>
              <a:latin typeface="Calibri"/>
              <a:ea typeface="Calibri"/>
              <a:cs typeface="Calibri"/>
              <a:sym typeface="Calibri"/>
            </a:endParaRPr>
          </a:p>
          <a:p>
            <a:pPr algn="ctr">
              <a:buClr>
                <a:srgbClr val="000000"/>
              </a:buClr>
            </a:pPr>
            <a:endParaRPr sz="2800">
              <a:solidFill>
                <a:schemeClr val="dk1"/>
              </a:solidFill>
              <a:latin typeface="Calibri"/>
              <a:ea typeface="Calibri"/>
              <a:cs typeface="Calibri"/>
              <a:sym typeface="Calibri"/>
            </a:endParaRPr>
          </a:p>
          <a:p>
            <a:pPr algn="ctr">
              <a:buClr>
                <a:schemeClr val="dk1"/>
              </a:buClr>
              <a:buSzPct val="25000"/>
            </a:pPr>
            <a:r>
              <a:rPr lang="en-US" sz="3600" i="1">
                <a:solidFill>
                  <a:schemeClr val="dk1"/>
                </a:solidFill>
                <a:latin typeface="Calibri"/>
                <a:ea typeface="Calibri"/>
                <a:cs typeface="Calibri"/>
                <a:sym typeface="Calibri"/>
              </a:rPr>
              <a:t>Company</a:t>
            </a:r>
          </a:p>
        </p:txBody>
      </p:sp>
      <p:pic>
        <p:nvPicPr>
          <p:cNvPr id="185" name="Shape 185"/>
          <p:cNvPicPr preferRelativeResize="0"/>
          <p:nvPr/>
        </p:nvPicPr>
        <p:blipFill rotWithShape="1">
          <a:blip r:embed="rId5">
            <a:alphaModFix/>
          </a:blip>
          <a:srcRect/>
          <a:stretch/>
        </p:blipFill>
        <p:spPr>
          <a:xfrm>
            <a:off x="9578851" y="2559857"/>
            <a:ext cx="1719900" cy="1719900"/>
          </a:xfrm>
          <a:prstGeom prst="rect">
            <a:avLst/>
          </a:prstGeom>
          <a:noFill/>
          <a:ln>
            <a:noFill/>
          </a:ln>
        </p:spPr>
      </p:pic>
      <p:sp>
        <p:nvSpPr>
          <p:cNvPr id="186" name="Shape 186"/>
          <p:cNvSpPr/>
          <p:nvPr/>
        </p:nvSpPr>
        <p:spPr>
          <a:xfrm>
            <a:off x="3055066" y="3008291"/>
            <a:ext cx="6134099" cy="1372259"/>
          </a:xfrm>
          <a:prstGeom prst="rightArrow">
            <a:avLst>
              <a:gd name="adj1" fmla="val 50000"/>
              <a:gd name="adj2" fmla="val 50000"/>
            </a:avLst>
          </a:prstGeom>
          <a:solidFill>
            <a:schemeClr val="lt1"/>
          </a:solidFill>
          <a:ln w="25400" cap="flat" cmpd="sng">
            <a:solidFill>
              <a:schemeClr val="dk1"/>
            </a:solidFill>
            <a:prstDash val="solid"/>
            <a:round/>
            <a:headEnd type="none" w="med" len="med"/>
            <a:tailEnd type="none" w="med" len="med"/>
          </a:ln>
        </p:spPr>
        <p:txBody>
          <a:bodyPr lIns="91423" tIns="45699" rIns="91423" bIns="45699" anchor="ctr" anchorCtr="0">
            <a:noAutofit/>
          </a:bodyPr>
          <a:lstStyle/>
          <a:p>
            <a:pPr algn="ctr">
              <a:buClr>
                <a:schemeClr val="dk1"/>
              </a:buClr>
              <a:buSzPct val="25000"/>
            </a:pPr>
            <a:r>
              <a:rPr lang="en-US" sz="2000">
                <a:solidFill>
                  <a:schemeClr val="dk1"/>
                </a:solidFill>
                <a:latin typeface="Calibri"/>
                <a:ea typeface="Calibri"/>
                <a:cs typeface="Calibri"/>
                <a:sym typeface="Calibri"/>
              </a:rPr>
              <a:t>One semester</a:t>
            </a:r>
          </a:p>
        </p:txBody>
      </p:sp>
      <p:sp>
        <p:nvSpPr>
          <p:cNvPr id="187" name="Shape 187"/>
          <p:cNvSpPr/>
          <p:nvPr/>
        </p:nvSpPr>
        <p:spPr>
          <a:xfrm>
            <a:off x="5124539" y="4380549"/>
            <a:ext cx="1906252" cy="772705"/>
          </a:xfrm>
          <a:prstGeom prst="ellipse">
            <a:avLst/>
          </a:prstGeom>
          <a:solidFill>
            <a:schemeClr val="lt1"/>
          </a:solidFill>
          <a:ln w="25400" cap="flat" cmpd="sng">
            <a:solidFill>
              <a:schemeClr val="dk1"/>
            </a:solidFill>
            <a:prstDash val="solid"/>
            <a:round/>
            <a:headEnd type="none" w="med" len="med"/>
            <a:tailEnd type="none" w="med" len="med"/>
          </a:ln>
        </p:spPr>
        <p:txBody>
          <a:bodyPr lIns="91423" tIns="45699" rIns="91423" bIns="45699" anchor="ctr" anchorCtr="0">
            <a:noAutofit/>
          </a:bodyPr>
          <a:lstStyle/>
          <a:p>
            <a:pPr algn="ctr">
              <a:buClr>
                <a:schemeClr val="dk1"/>
              </a:buClr>
              <a:buSzPct val="25000"/>
            </a:pPr>
            <a:r>
              <a:rPr lang="en-US" sz="2000" b="1">
                <a:solidFill>
                  <a:schemeClr val="dk1"/>
                </a:solidFill>
                <a:latin typeface="Calibri"/>
                <a:ea typeface="Calibri"/>
                <a:cs typeface="Calibri"/>
                <a:sym typeface="Calibri"/>
              </a:rPr>
              <a:t>100% FREE</a:t>
            </a:r>
          </a:p>
        </p:txBody>
      </p:sp>
      <p:pic>
        <p:nvPicPr>
          <p:cNvPr id="188" name="Shape 188"/>
          <p:cNvPicPr preferRelativeResize="0"/>
          <p:nvPr/>
        </p:nvPicPr>
        <p:blipFill rotWithShape="1">
          <a:blip r:embed="rId6">
            <a:alphaModFix/>
          </a:blip>
          <a:srcRect b="20904"/>
          <a:stretch/>
        </p:blipFill>
        <p:spPr>
          <a:xfrm>
            <a:off x="4653370" y="287390"/>
            <a:ext cx="2848591" cy="2559855"/>
          </a:xfrm>
          <a:prstGeom prst="rect">
            <a:avLst/>
          </a:prstGeom>
          <a:noFill/>
          <a:ln>
            <a:noFill/>
          </a:ln>
        </p:spPr>
      </p:pic>
    </p:spTree>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3074" name="Picture 2" descr="https://media.licdn.com/media/p/2/005/06f/226/0de0f3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724233"/>
            <a:ext cx="1462088" cy="1462088"/>
          </a:xfrm>
          <a:prstGeom prst="rect">
            <a:avLst/>
          </a:prstGeom>
          <a:noFill/>
          <a:effectLst>
            <a:softEdge rad="50800"/>
          </a:effectLst>
          <a:extLst>
            <a:ext uri="{909E8E84-426E-40dd-AFC4-6F175D3DCCD1}">
              <a14:hiddenFill xmlns="" xmlns:a14="http://schemas.microsoft.com/office/drawing/2010/main">
                <a:solidFill>
                  <a:srgbClr val="FFFFFF"/>
                </a:solidFill>
              </a14:hiddenFill>
            </a:ext>
          </a:extLst>
        </p:spPr>
      </p:pic>
      <p:pic>
        <p:nvPicPr>
          <p:cNvPr id="3076" name="Picture 4" descr="https://media.licdn.com/media/AAEAAQAAAAAAAANiAAAAJDhkNTI2OTdmLThkOTEtNDkwNy1hZGQ4LTdlMjJlYmViN2M3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2843" y="3395219"/>
            <a:ext cx="1271588" cy="1271588"/>
          </a:xfrm>
          <a:prstGeom prst="rect">
            <a:avLst/>
          </a:prstGeom>
          <a:noFill/>
          <a:effectLst>
            <a:softEdge rad="50800"/>
          </a:effectLst>
          <a:extLst>
            <a:ext uri="{909E8E84-426E-40dd-AFC4-6F175D3DCCD1}">
              <a14:hiddenFill xmlns="" xmlns:a14="http://schemas.microsoft.com/office/drawing/2010/main">
                <a:solidFill>
                  <a:srgbClr val="FFFFFF"/>
                </a:solidFill>
              </a14:hiddenFill>
            </a:ext>
          </a:extLst>
        </p:spPr>
      </p:pic>
      <p:pic>
        <p:nvPicPr>
          <p:cNvPr id="3078" name="Picture 6" descr="http://stardust-dtu.dk/wp-content/uploads/2015/11/joergen_bek_weiss_hansen-290x20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1129" y="4244933"/>
            <a:ext cx="1619979" cy="1117227"/>
          </a:xfrm>
          <a:prstGeom prst="rect">
            <a:avLst/>
          </a:prstGeom>
          <a:noFill/>
          <a:effectLst>
            <a:softEdge rad="50800"/>
          </a:effectLst>
          <a:extLst>
            <a:ext uri="{909E8E84-426E-40dd-AFC4-6F175D3DCCD1}">
              <a14:hiddenFill xmlns="" xmlns:a14="http://schemas.microsoft.com/office/drawing/2010/main">
                <a:solidFill>
                  <a:srgbClr val="FFFFFF"/>
                </a:solidFill>
              </a14:hiddenFill>
            </a:ext>
          </a:extLst>
        </p:spPr>
      </p:pic>
      <p:pic>
        <p:nvPicPr>
          <p:cNvPr id="3080" name="Picture 8" descr="http://stardust-dtu.dk/wp-content/uploads/2015/11/liva_echwald-tijsen-290x20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265" y="1910660"/>
            <a:ext cx="1552371" cy="1070600"/>
          </a:xfrm>
          <a:prstGeom prst="rect">
            <a:avLst/>
          </a:prstGeom>
          <a:noFill/>
          <a:effectLst>
            <a:softEdge rad="50800"/>
          </a:effectLst>
          <a:extLst>
            <a:ext uri="{909E8E84-426E-40dd-AFC4-6F175D3DCCD1}">
              <a14:hiddenFill xmlns="" xmlns:a14="http://schemas.microsoft.com/office/drawing/2010/main">
                <a:solidFill>
                  <a:srgbClr val="FFFFFF"/>
                </a:solidFill>
              </a14:hiddenFill>
            </a:ext>
          </a:extLst>
        </p:spPr>
      </p:pic>
      <p:pic>
        <p:nvPicPr>
          <p:cNvPr id="3082" name="Picture 10" descr="http://stardust-dtu.dk/wp-content/uploads/2015/11/per_monberg-290x20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2537" y="2417012"/>
            <a:ext cx="1552371" cy="1070600"/>
          </a:xfrm>
          <a:prstGeom prst="rect">
            <a:avLst/>
          </a:prstGeom>
          <a:noFill/>
          <a:effectLst>
            <a:softEdge rad="50800"/>
          </a:effectLst>
          <a:extLst>
            <a:ext uri="{909E8E84-426E-40dd-AFC4-6F175D3DCCD1}">
              <a14:hiddenFill xmlns="" xmlns:a14="http://schemas.microsoft.com/office/drawing/2010/main">
                <a:solidFill>
                  <a:srgbClr val="FFFFFF"/>
                </a:solidFill>
              </a14:hiddenFill>
            </a:ext>
          </a:extLst>
        </p:spPr>
      </p:pic>
      <p:sp>
        <p:nvSpPr>
          <p:cNvPr id="12" name="Rectangle 11"/>
          <p:cNvSpPr/>
          <p:nvPr/>
        </p:nvSpPr>
        <p:spPr>
          <a:xfrm>
            <a:off x="5402934" y="2177131"/>
            <a:ext cx="6023791" cy="2677656"/>
          </a:xfrm>
          <a:prstGeom prst="rect">
            <a:avLst/>
          </a:prstGeom>
        </p:spPr>
        <p:txBody>
          <a:bodyPr wrap="square" lIns="91438" tIns="45719" rIns="91438" bIns="45719">
            <a:spAutoFit/>
          </a:bodyPr>
          <a:lstStyle/>
          <a:p>
            <a:r>
              <a:rPr lang="en-US" sz="2400" dirty="0">
                <a:solidFill>
                  <a:schemeClr val="tx1"/>
                </a:solidFill>
              </a:rPr>
              <a:t>Internal advisory board composed of mentors with all the necessary expertise for Startups in addition to individual mentors for each startups by leveraging our extensive mentor network to provide comprehensive advice and critical thinking for the startups</a:t>
            </a:r>
          </a:p>
        </p:txBody>
      </p:sp>
      <p:pic>
        <p:nvPicPr>
          <p:cNvPr id="13" name="Picture 12" descr="annette_richter_naerum.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39933" y="3207238"/>
            <a:ext cx="1259460" cy="1259460"/>
          </a:xfrm>
          <a:prstGeom prst="rect">
            <a:avLst/>
          </a:prstGeom>
        </p:spPr>
      </p:pic>
      <p:pic>
        <p:nvPicPr>
          <p:cNvPr id="14" name="Picture 13" descr="andre_bryde.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27608" y="2165641"/>
            <a:ext cx="1187743" cy="1117184"/>
          </a:xfrm>
          <a:prstGeom prst="rect">
            <a:avLst/>
          </a:prstGeom>
        </p:spPr>
      </p:pic>
      <p:sp>
        <p:nvSpPr>
          <p:cNvPr id="16" name="Title 1"/>
          <p:cNvSpPr>
            <a:spLocks noGrp="1"/>
          </p:cNvSpPr>
          <p:nvPr>
            <p:ph type="title"/>
          </p:nvPr>
        </p:nvSpPr>
        <p:spPr>
          <a:xfrm>
            <a:off x="838200" y="365126"/>
            <a:ext cx="10204277" cy="834217"/>
          </a:xfrm>
        </p:spPr>
        <p:txBody>
          <a:bodyPr/>
          <a:lstStyle/>
          <a:p>
            <a:r>
              <a:rPr lang="en-GB" dirty="0"/>
              <a:t>Mentors and Mentor Board</a:t>
            </a:r>
          </a:p>
        </p:txBody>
      </p:sp>
      <p:pic>
        <p:nvPicPr>
          <p:cNvPr id="15" name="Picture 12" descr="https://media.licdn.com/mpr/mpr/shrinknp_200_200/AAEAAQAAAAAAAAPRAAAAJGRmYTFmMzQ3LWMwMDktNGY0OS1iZDZiLWFlZTlkYmUzMDUzZg.jpg"/>
          <p:cNvPicPr>
            <a:picLocks noChangeAspect="1" noChangeArrowheads="1"/>
          </p:cNvPicPr>
          <p:nvPr/>
        </p:nvPicPr>
        <p:blipFill rotWithShape="1">
          <a:blip r:embed="rId11">
            <a:extLst>
              <a:ext uri="{28A0092B-C50C-407E-A947-70E740481C1C}">
                <a14:useLocalDpi xmlns:a14="http://schemas.microsoft.com/office/drawing/2010/main" val="0"/>
              </a:ext>
            </a:extLst>
          </a:blip>
          <a:srcRect t="30093" b="28809"/>
          <a:stretch/>
        </p:blipFill>
        <p:spPr bwMode="auto">
          <a:xfrm>
            <a:off x="1019306" y="4545224"/>
            <a:ext cx="1506465" cy="619125"/>
          </a:xfrm>
          <a:prstGeom prst="rect">
            <a:avLst/>
          </a:prstGeom>
          <a:noFill/>
          <a:effectLst>
            <a:softEdge rad="50800"/>
          </a:effectLst>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56398327"/>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ags/tag2.xml><?xml version="1.0" encoding="utf-8"?>
<p:tagLst xmlns:a="http://schemas.openxmlformats.org/drawingml/2006/main" xmlns:r="http://schemas.openxmlformats.org/officeDocument/2006/relationships" xmlns:p="http://schemas.openxmlformats.org/presentationml/2006/main">
  <p:tag name="TIMING" val="|8.7"/>
</p:tagLst>
</file>

<file path=ppt/theme/theme1.xml><?xml version="1.0" encoding="utf-8"?>
<a:theme xmlns:a="http://schemas.openxmlformats.org/drawingml/2006/main" name="Office Theme">
  <a:themeElements>
    <a:clrScheme name="Stardust Colors">
      <a:dk1>
        <a:srgbClr val="FFFFFF"/>
      </a:dk1>
      <a:lt1>
        <a:srgbClr val="081B2E"/>
      </a:lt1>
      <a:dk2>
        <a:srgbClr val="44546A"/>
      </a:dk2>
      <a:lt2>
        <a:srgbClr val="E7E6E6"/>
      </a:lt2>
      <a:accent1>
        <a:srgbClr val="28864E"/>
      </a:accent1>
      <a:accent2>
        <a:srgbClr val="103458"/>
      </a:accent2>
      <a:accent3>
        <a:srgbClr val="254778"/>
      </a:accent3>
      <a:accent4>
        <a:srgbClr val="4BC67D"/>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1059</Words>
  <Application>Microsoft Office PowerPoint</Application>
  <PresentationFormat>Widescreen</PresentationFormat>
  <Paragraphs>248</Paragraphs>
  <Slides>34</Slides>
  <Notes>26</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Arial Black</vt:lpstr>
      <vt:lpstr>Calibri</vt:lpstr>
      <vt:lpstr>Open Sans</vt:lpstr>
      <vt:lpstr>Quattrocento Sans</vt:lpstr>
      <vt:lpstr>Roboto Mono</vt:lpstr>
      <vt:lpstr>Titillium</vt:lpstr>
      <vt:lpstr>Wingdings</vt:lpstr>
      <vt:lpstr>Office Theme</vt:lpstr>
      <vt:lpstr>PowerPoint Presentation</vt:lpstr>
      <vt:lpstr>PowerPoint Presentation</vt:lpstr>
      <vt:lpstr>PowerPoint Presentation</vt:lpstr>
      <vt:lpstr>PowerPoint Presentation</vt:lpstr>
      <vt:lpstr>Who are we?</vt:lpstr>
      <vt:lpstr>PowerPoint Presentation</vt:lpstr>
      <vt:lpstr>PowerPoint Presentation</vt:lpstr>
      <vt:lpstr>PowerPoint Presentation</vt:lpstr>
      <vt:lpstr>Mentors and Mentor Board</vt:lpstr>
      <vt:lpstr>Startup Program &amp; its success stories </vt:lpstr>
      <vt:lpstr>Startup Program &amp; its success stories </vt:lpstr>
      <vt:lpstr>Contact 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to our Sponsors</vt:lpstr>
      <vt:lpstr>PowerPoint Presentation</vt:lpstr>
      <vt:lpstr>About the collaboration</vt:lpstr>
      <vt:lpstr>Who and how?  </vt:lpstr>
      <vt:lpstr>How to participate?</vt:lpstr>
      <vt:lpstr>Contact</vt:lpstr>
      <vt:lpstr>PowerPoint Presentation</vt:lpstr>
      <vt:lpstr>Climate-KIC Journey: Summer school</vt:lpstr>
      <vt:lpstr>Greenhouse: Pre-incubator</vt:lpstr>
      <vt:lpstr>Climathon: 26 October 2018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Kathrine Jerl Jensen</dc:creator>
  <cp:lastModifiedBy>Kathrine Jerl Jensen</cp:lastModifiedBy>
  <cp:revision>2</cp:revision>
  <dcterms:created xsi:type="dcterms:W3CDTF">2018-09-10T11:23:17Z</dcterms:created>
  <dcterms:modified xsi:type="dcterms:W3CDTF">2018-09-10T11:32:50Z</dcterms:modified>
</cp:coreProperties>
</file>